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mp3" ContentType="audio/m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comments/modernComment_13E_1DA84EF7.xml" ContentType="application/vnd.ms-powerpoint.comments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authors.xml" ContentType="application/vnd.ms-powerpoint.authors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>
  <p:sldMasterIdLst>
    <p:sldMasterId id="2147483648" r:id="rId1"/>
  </p:sldMasterIdLst>
  <p:notesMasterIdLst>
    <p:notesMasterId r:id="rId34"/>
  </p:notesMasterIdLst>
  <p:sldIdLst>
    <p:sldId id="295" r:id="rId2"/>
    <p:sldId id="260" r:id="rId3"/>
    <p:sldId id="259" r:id="rId4"/>
    <p:sldId id="280" r:id="rId5"/>
    <p:sldId id="297" r:id="rId6"/>
    <p:sldId id="277" r:id="rId7"/>
    <p:sldId id="310" r:id="rId8"/>
    <p:sldId id="299" r:id="rId9"/>
    <p:sldId id="283" r:id="rId10"/>
    <p:sldId id="318" r:id="rId11"/>
    <p:sldId id="281" r:id="rId12"/>
    <p:sldId id="284" r:id="rId13"/>
    <p:sldId id="304" r:id="rId14"/>
    <p:sldId id="300" r:id="rId15"/>
    <p:sldId id="301" r:id="rId16"/>
    <p:sldId id="303" r:id="rId17"/>
    <p:sldId id="305" r:id="rId18"/>
    <p:sldId id="306" r:id="rId19"/>
    <p:sldId id="307" r:id="rId20"/>
    <p:sldId id="308" r:id="rId21"/>
    <p:sldId id="309" r:id="rId22"/>
    <p:sldId id="317" r:id="rId23"/>
    <p:sldId id="266" r:id="rId24"/>
    <p:sldId id="315" r:id="rId25"/>
    <p:sldId id="291" r:id="rId26"/>
    <p:sldId id="294" r:id="rId27"/>
    <p:sldId id="311" r:id="rId28"/>
    <p:sldId id="312" r:id="rId29"/>
    <p:sldId id="302" r:id="rId30"/>
    <p:sldId id="314" r:id="rId31"/>
    <p:sldId id="313" r:id="rId32"/>
    <p:sldId id="270" r:id="rId33"/>
  </p:sldIdLst>
  <p:sldSz cx="12192000" cy="6858000"/>
  <p:notesSz cx="6858000" cy="9144000"/>
  <p:embeddedFontLst>
    <p:embeddedFont>
      <p:font typeface="맑은 고딕" panose="020B0503020000020004" pitchFamily="50" charset="-127"/>
      <p:regular r:id="rId35"/>
      <p:bold r:id="rId36"/>
    </p:embeddedFont>
    <p:embeddedFont>
      <p:font typeface="에스코어 드림 5 Medium" panose="020B0503030302020204" pitchFamily="34" charset="-127"/>
      <p:regular r:id="rId37"/>
    </p:embeddedFont>
    <p:embeddedFont>
      <p:font typeface="에스코어 드림 7 ExtraBold" panose="020B0803030302020204" pitchFamily="34" charset="-127"/>
      <p:bold r:id="rId38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authors.xml><?xml version="1.0" encoding="utf-8"?>
<p188:authorLst xmlns:a="http://schemas.openxmlformats.org/drawingml/2006/main" xmlns:r="http://schemas.openxmlformats.org/officeDocument/2006/relationships" xmlns:p188="http://schemas.microsoft.com/office/powerpoint/2018/8/main">
  <p188:author id="{7DBE25BE-566A-BC4B-0EDC-87D0EC097E89}" name="구소현" initials="구" userId="S::so1454@chosun.kr::33fb4ba5-db36-43dd-8e3c-673a57b5dbf7" providerId="AD"/>
</p188: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B8114"/>
    <a:srgbClr val="06113C"/>
    <a:srgbClr val="404040"/>
    <a:srgbClr val="FFFBEB"/>
    <a:srgbClr val="1B3873"/>
    <a:srgbClr val="144272"/>
    <a:srgbClr val="002060"/>
    <a:srgbClr val="2B66B9"/>
    <a:srgbClr val="0A2647"/>
    <a:srgbClr val="30303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995" autoAdjust="0"/>
    <p:restoredTop sz="94634" autoAdjust="0"/>
  </p:normalViewPr>
  <p:slideViewPr>
    <p:cSldViewPr snapToGrid="0">
      <p:cViewPr varScale="1">
        <p:scale>
          <a:sx n="75" d="100"/>
          <a:sy n="75" d="100"/>
        </p:scale>
        <p:origin x="82" y="115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presProps" Target="presProps.xml"/><Relationship Id="rId21" Type="http://schemas.openxmlformats.org/officeDocument/2006/relationships/slide" Target="slides/slide20.xml"/><Relationship Id="rId34" Type="http://schemas.openxmlformats.org/officeDocument/2006/relationships/notesMaster" Target="notesMasters/notesMaster1.xml"/><Relationship Id="rId42" Type="http://schemas.openxmlformats.org/officeDocument/2006/relationships/tableStyles" Target="tableStyles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font" Target="fonts/font3.fntdata"/><Relationship Id="rId40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font" Target="fonts/font2.fntdata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font" Target="fonts/font1.fntdata"/><Relationship Id="rId43" Type="http://schemas.microsoft.com/office/2018/10/relationships/authors" Target="authors.xml"/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font" Target="fonts/font4.fntdata"/></Relationships>
</file>

<file path=ppt/comments/modernComment_13E_1DA84EF7.xml><?xml version="1.0" encoding="utf-8"?>
<p188:cmLst xmlns:a="http://schemas.openxmlformats.org/drawingml/2006/main" xmlns:r="http://schemas.openxmlformats.org/officeDocument/2006/relationships" xmlns:p188="http://schemas.microsoft.com/office/powerpoint/2018/8/main">
  <p188:cm id="{AF597327-4BF1-40B9-8A47-5A8550F03822}" authorId="{7DBE25BE-566A-BC4B-0EDC-87D0EC097E89}" created="2023-04-03T14:56:55.201">
    <pc:sldMkLst xmlns:pc="http://schemas.microsoft.com/office/powerpoint/2013/main/command">
      <pc:docMk/>
      <pc:sldMk cId="976105150" sldId="298"/>
    </pc:sldMkLst>
    <p188:txBody>
      <a:bodyPr/>
      <a:lstStyle/>
      <a:p>
        <a:r>
          <a:rPr lang="ko-KR" altLang="en-US"/>
          <a:t>개인의 취향을 드러내고자하는 요즘 세대들과 어떤 걸 봐야할지 모르는 넷플 병 유저들을 타겟으로
공유 플레이리스트 서비스라는 차별성을 추가하여 저희만의
OTT서비스를 만들자고 생각했다.
</a:t>
        </a:r>
      </a:p>
    </p188:txBody>
  </p188:cm>
</p188:cmLst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2C427CE-5517-4191-80C2-1B8009CA33BB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DE8A3F8-2BEB-4882-8F8F-D53E9198358A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3310523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8A3F8-2BEB-4882-8F8F-D53E9198358A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49938553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8A3F8-2BEB-4882-8F8F-D53E9198358A}" type="slidenum">
              <a:rPr lang="ko-KR" altLang="en-US" smtClean="0"/>
              <a:t>25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0412814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1DE8A3F8-2BEB-4882-8F8F-D53E9198358A}" type="slidenum">
              <a:rPr lang="ko-KR" altLang="en-US" smtClean="0"/>
              <a:t>31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405656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B50A27C2-70E4-492E-8E6C-CEA4855AB80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BC2C6845-63FB-480C-8831-4A9BA94253AE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63C5D75-539C-4E48-A07B-9D922B0839E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0D8F7450-5DA5-40F6-9EF6-EFB2835B64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BA76BD2-7340-4131-A719-9B18915D63E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1788485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39F4B67B-BBAA-4EC8-AA21-7C1DE794589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F11BD59-BB00-4339-B84C-4F9FECFEC10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7B527EA-C01D-453F-9DD0-526C9994C8F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6EF887F-889E-488E-BA82-42A63A40F2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D5879E5C-DE8F-4964-9489-F450A6B6F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742240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D6D0A8D0-FBC3-42EC-B489-F744C5CE6D2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CB72F6F7-F4D2-40FD-A394-FFCA01052FD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DA641525-BFCC-4660-9220-A01EC31CDA1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1FC20D5-3030-4B3E-84C3-7A959E0480A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9A7E312-9B19-4319-B69D-C14DF2E2C6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99925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572749F-3814-4741-B802-64A52753C7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C5B2DF1-7C60-4DA4-BF8B-9092D4BEA52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8ED5BBE5-BDC3-4A4D-B757-3F521DC263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A2D5932-BD54-463E-B4B9-1F2160377A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BED44BA2-7B03-4A3E-8ECE-7CC37EC7E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4456466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C6343DB-D384-482C-A905-CDF75237D7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E0804E84-B953-4EF9-AB83-CD38A4EE1A3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5929A5F-38C8-46A1-895A-461BE4E111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B4B2FCC-4C40-4E60-996F-5C0738DB398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FDBD76F-9695-4410-9AE6-D7BE55F6A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6328676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44F3E311-AB32-4244-B774-9A3F44102EA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D9E6B4-BA34-47C4-86F2-17FCAA5D24AC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B225DD7E-2C30-40D5-B949-1D9D16BEF86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B6638944-B6FE-4707-8C15-96FA41BD69E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41D20A7A-30DC-46F4-9872-B86F8BF28A1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60B687B-28B8-4069-9AA6-1E6261BB48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80614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0B33004-88ED-47A4-A59A-9F8605904F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5283F24-0685-4B94-9A0F-0DDEB2673CA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ED3116D-EB39-4AEF-BBAF-B372DD6210C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A042B5BE-F3DB-4E6E-96B8-1F05996BFCF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8196AB3E-C6D9-4CD0-86D0-336DDB81F355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DC283353-7B7B-49CE-B48C-5B326DDAE59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A8829675-2E23-4A8D-967D-34C2079D3AB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AB158497-C928-42BF-9019-12CDEFDAD5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69286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9F2F8DF-7029-4793-992D-31E336108E3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E4D111E1-1222-4274-B47A-29FFDD45330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EFC3B6A5-501A-4442-93A4-FD86FDB4D9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F41E265B-12A1-40BF-9A6C-CBB164405A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190063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5972E9A0-B24F-4595-AE83-4927DF43934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E1265CDA-E950-4CE8-81E4-30E52F1A68D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3AE9CABE-3813-4AA2-875B-A7CE8B9A28E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89226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90AF2C5-D7DB-4840-9723-9D2E889880B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15817EC9-295F-44F4-A467-27036A557A4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DEAE6483-DE34-4DA1-BE10-2BFF38CC9DA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38176CF4-5F78-488D-A9A1-6647E26873C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3458342D-9BBA-493D-9B8C-DAAFA24EEF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52B08F14-B5E6-4CC1-AD2B-47F1DD542C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5428008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6A5EBDC-28B8-4C57-87FD-F042001A1CB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E2537C76-85A4-4A2D-A115-0444C4CEDCA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7C45F22F-62C4-468B-BFB4-3CDD1A8546F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66D0CC0-D3FC-4A46-A82D-091EFDC6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2ABB708B-7275-4162-A674-9642E6BF35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A8B92DDF-1CFD-46A7-A0DE-A13A33EE15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8219780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A63B4CE8-020E-4DCE-AD07-42E5044033C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55C68E0E-D5EB-4B99-841A-11496D4D20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AC7A0A6-3870-4C8D-A586-561D4124FEE6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CCEB264-1298-4723-9584-4377BEF8489F}" type="datetimeFigureOut">
              <a:rPr lang="ko-KR" altLang="en-US" smtClean="0"/>
              <a:t>2023-04-05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E6E489FE-8608-4D98-99FC-802D929166B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8F7161C7-B528-43BA-9E87-C1371E33605F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B546F23-5D40-4D03-BEAB-8A89C573486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0392804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microsoft.com/office/2018/10/relationships/comments" Target="../comments/modernComment_13E_1DA84EF7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23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8.png"/><Relationship Id="rId3" Type="http://schemas.openxmlformats.org/officeDocument/2006/relationships/image" Target="../media/image10.png"/><Relationship Id="rId7" Type="http://schemas.openxmlformats.org/officeDocument/2006/relationships/image" Target="../media/image27.png"/><Relationship Id="rId12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6.png"/><Relationship Id="rId11" Type="http://schemas.openxmlformats.org/officeDocument/2006/relationships/image" Target="../media/image31.png"/><Relationship Id="rId5" Type="http://schemas.openxmlformats.org/officeDocument/2006/relationships/image" Target="../media/image25.png"/><Relationship Id="rId10" Type="http://schemas.openxmlformats.org/officeDocument/2006/relationships/image" Target="../media/image30.png"/><Relationship Id="rId4" Type="http://schemas.openxmlformats.org/officeDocument/2006/relationships/image" Target="../media/image11.png"/><Relationship Id="rId9" Type="http://schemas.openxmlformats.org/officeDocument/2006/relationships/image" Target="../media/image29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2.png"/><Relationship Id="rId4" Type="http://schemas.openxmlformats.org/officeDocument/2006/relationships/image" Target="../media/image11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7" Type="http://schemas.openxmlformats.org/officeDocument/2006/relationships/image" Target="../media/image3.png"/><Relationship Id="rId2" Type="http://schemas.openxmlformats.org/officeDocument/2006/relationships/image" Target="../media/image34.jp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1.png"/><Relationship Id="rId5" Type="http://schemas.openxmlformats.org/officeDocument/2006/relationships/image" Target="../media/image10.png"/><Relationship Id="rId4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5.png"/><Relationship Id="rId4" Type="http://schemas.openxmlformats.org/officeDocument/2006/relationships/image" Target="../media/image11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6.png"/><Relationship Id="rId4" Type="http://schemas.openxmlformats.org/officeDocument/2006/relationships/image" Target="../media/image11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8.png"/><Relationship Id="rId5" Type="http://schemas.openxmlformats.org/officeDocument/2006/relationships/image" Target="../media/image37.png"/><Relationship Id="rId4" Type="http://schemas.openxmlformats.org/officeDocument/2006/relationships/image" Target="../media/image11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p3"/><Relationship Id="rId1" Type="http://schemas.microsoft.com/office/2007/relationships/media" Target="../media/media1.mp3"/><Relationship Id="rId5" Type="http://schemas.openxmlformats.org/officeDocument/2006/relationships/image" Target="../media/image2.png"/><Relationship Id="rId4" Type="http://schemas.openxmlformats.org/officeDocument/2006/relationships/image" Target="../media/image1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39.png"/><Relationship Id="rId4" Type="http://schemas.openxmlformats.org/officeDocument/2006/relationships/image" Target="../media/image11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3.png"/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1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hyperlink" Target="https://www.youtube.com/watch?v=aAZsYgT2OJY" TargetMode="External"/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11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7" Type="http://schemas.openxmlformats.org/officeDocument/2006/relationships/image" Target="../media/image3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24.png"/><Relationship Id="rId5" Type="http://schemas.openxmlformats.org/officeDocument/2006/relationships/image" Target="../media/image1.png"/><Relationship Id="rId4" Type="http://schemas.openxmlformats.org/officeDocument/2006/relationships/image" Target="../media/image43.jpe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45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4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27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0.png"/><Relationship Id="rId7" Type="http://schemas.openxmlformats.org/officeDocument/2006/relationships/image" Target="../media/image5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49.png"/><Relationship Id="rId5" Type="http://schemas.openxmlformats.org/officeDocument/2006/relationships/image" Target="../media/image48.png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7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png"/><Relationship Id="rId5" Type="http://schemas.openxmlformats.org/officeDocument/2006/relationships/image" Target="../media/image51.png"/><Relationship Id="rId4" Type="http://schemas.openxmlformats.org/officeDocument/2006/relationships/image" Target="../media/image11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7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5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53.jp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3.png"/><Relationship Id="rId3" Type="http://schemas.openxmlformats.org/officeDocument/2006/relationships/image" Target="../media/image1.png"/><Relationship Id="rId7" Type="http://schemas.openxmlformats.org/officeDocument/2006/relationships/image" Target="../media/image11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5.png"/><Relationship Id="rId3" Type="http://schemas.openxmlformats.org/officeDocument/2006/relationships/image" Target="../media/image10.png"/><Relationship Id="rId7" Type="http://schemas.openxmlformats.org/officeDocument/2006/relationships/image" Target="../media/image14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10" Type="http://schemas.openxmlformats.org/officeDocument/2006/relationships/image" Target="../media/image3.png"/><Relationship Id="rId4" Type="http://schemas.openxmlformats.org/officeDocument/2006/relationships/image" Target="../media/image11.png"/><Relationship Id="rId9" Type="http://schemas.openxmlformats.org/officeDocument/2006/relationships/image" Target="../media/image1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5" Type="http://schemas.openxmlformats.org/officeDocument/2006/relationships/image" Target="../media/image17.png"/><Relationship Id="rId4" Type="http://schemas.openxmlformats.org/officeDocument/2006/relationships/image" Target="../media/image11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png"/><Relationship Id="rId3" Type="http://schemas.openxmlformats.org/officeDocument/2006/relationships/image" Target="../media/image18.png"/><Relationship Id="rId7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0.png"/><Relationship Id="rId11" Type="http://schemas.openxmlformats.org/officeDocument/2006/relationships/image" Target="../media/image3.png"/><Relationship Id="rId5" Type="http://schemas.openxmlformats.org/officeDocument/2006/relationships/image" Target="../media/image1.png"/><Relationship Id="rId10" Type="http://schemas.openxmlformats.org/officeDocument/2006/relationships/image" Target="../media/image22.png"/><Relationship Id="rId4" Type="http://schemas.openxmlformats.org/officeDocument/2006/relationships/image" Target="../media/image19.png"/><Relationship Id="rId9" Type="http://schemas.openxmlformats.org/officeDocument/2006/relationships/image" Target="../media/image2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50586525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평행 사변형 4">
            <a:extLst>
              <a:ext uri="{FF2B5EF4-FFF2-40B4-BE49-F238E27FC236}">
                <a16:creationId xmlns:a16="http://schemas.microsoft.com/office/drawing/2014/main" id="{C277F2EB-6703-CD7B-2175-5EA8B9DAA87F}"/>
              </a:ext>
            </a:extLst>
          </p:cNvPr>
          <p:cNvSpPr/>
          <p:nvPr/>
        </p:nvSpPr>
        <p:spPr>
          <a:xfrm>
            <a:off x="5937504" y="4292436"/>
            <a:ext cx="5502655" cy="1317092"/>
          </a:xfrm>
          <a:prstGeom prst="parallelogram">
            <a:avLst/>
          </a:prstGeom>
          <a:solidFill>
            <a:srgbClr val="FB81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BE51B6C4-5F4E-4AFF-1037-06E36519787F}"/>
              </a:ext>
            </a:extLst>
          </p:cNvPr>
          <p:cNvGrpSpPr/>
          <p:nvPr/>
        </p:nvGrpSpPr>
        <p:grpSpPr>
          <a:xfrm>
            <a:off x="2977388" y="1248472"/>
            <a:ext cx="6237224" cy="2240231"/>
            <a:chOff x="1261300" y="2525543"/>
            <a:chExt cx="6237224" cy="2240231"/>
          </a:xfrm>
        </p:grpSpPr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7757E20F-8D1E-678D-5B1F-B4C68E40C9A6}"/>
                </a:ext>
              </a:extLst>
            </p:cNvPr>
            <p:cNvSpPr txBox="1"/>
            <p:nvPr/>
          </p:nvSpPr>
          <p:spPr>
            <a:xfrm>
              <a:off x="1261300" y="3448682"/>
              <a:ext cx="6237224" cy="131709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lnSpc>
                  <a:spcPct val="150000"/>
                </a:lnSpc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2800" b="0" i="0" dirty="0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개인의 취향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 </a:t>
              </a:r>
              <a:r>
                <a:rPr lang="ko-KR" altLang="en-US" sz="2800" b="0" i="0" strike="noStrike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드러내고자 하는</a:t>
              </a:r>
              <a:r>
                <a:rPr lang="ko-KR" altLang="en-US" sz="2800" b="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 사람들</a:t>
              </a:r>
              <a:br>
                <a:rPr lang="ko-KR" altLang="en-US" sz="28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</a:br>
              <a:r>
                <a:rPr lang="ko-KR" altLang="en-US" sz="2800" b="0" i="0" dirty="0" err="1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넷플릭스</a:t>
              </a:r>
              <a:r>
                <a:rPr lang="ko-KR" altLang="en-US" sz="2800" b="0" i="0" dirty="0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병</a:t>
              </a:r>
              <a:r>
                <a:rPr lang="en-US" altLang="ko-KR" sz="2800" b="0" i="0" dirty="0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</a:t>
              </a:r>
              <a:r>
                <a:rPr lang="ko-KR" altLang="en-US" sz="2800" b="0" i="0" dirty="0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증후군</a:t>
              </a:r>
              <a:r>
                <a:rPr lang="en-US" altLang="ko-KR" sz="2800" b="0" i="0" dirty="0">
                  <a:solidFill>
                    <a:srgbClr val="FB8114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 </a:t>
              </a:r>
              <a:r>
                <a:rPr lang="ko-KR" altLang="en-US" sz="2800" b="0" i="0" strike="noStrike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사용자들</a:t>
              </a:r>
              <a:endParaRPr lang="ko-KR" altLang="en-US" sz="28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5E79432F-A9D3-9E8F-3315-5FD62539313A}"/>
                </a:ext>
              </a:extLst>
            </p:cNvPr>
            <p:cNvSpPr txBox="1"/>
            <p:nvPr/>
          </p:nvSpPr>
          <p:spPr>
            <a:xfrm>
              <a:off x="3852559" y="2525543"/>
              <a:ext cx="1113867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1000"/>
                </a:spcBef>
                <a:spcAft>
                  <a:spcPts val="0"/>
                </a:spcAft>
              </a:pPr>
              <a:r>
                <a:rPr lang="ko-KR" altLang="en-US" sz="3600" b="0" i="0" u="none" strike="noStrike" dirty="0">
                  <a:solidFill>
                    <a:schemeClr val="bg1"/>
                  </a:solidFill>
                  <a:effectLst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타겟</a:t>
              </a:r>
              <a:endParaRPr lang="ko-KR" altLang="en-US" sz="36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305990" y="136616"/>
            <a:ext cx="405260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타겟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16" name="그룹 15">
            <a:extLst>
              <a:ext uri="{FF2B5EF4-FFF2-40B4-BE49-F238E27FC236}">
                <a16:creationId xmlns:a16="http://schemas.microsoft.com/office/drawing/2014/main" id="{70DD98FF-342A-501B-0F82-D53D107AA012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CC51474-ECA5-9F90-5FDC-5C927AD08450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A87F9E0-8B65-2A94-7E62-AA608823AFC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grpSp>
        <p:nvGrpSpPr>
          <p:cNvPr id="6" name="그룹 5">
            <a:extLst>
              <a:ext uri="{FF2B5EF4-FFF2-40B4-BE49-F238E27FC236}">
                <a16:creationId xmlns:a16="http://schemas.microsoft.com/office/drawing/2014/main" id="{0FA92B58-C98C-92BE-5488-956277341A87}"/>
              </a:ext>
            </a:extLst>
          </p:cNvPr>
          <p:cNvGrpSpPr/>
          <p:nvPr/>
        </p:nvGrpSpPr>
        <p:grpSpPr>
          <a:xfrm>
            <a:off x="641546" y="4292436"/>
            <a:ext cx="5502655" cy="1317092"/>
            <a:chOff x="641546" y="4292436"/>
            <a:chExt cx="5502655" cy="1317092"/>
          </a:xfrm>
        </p:grpSpPr>
        <p:sp>
          <p:nvSpPr>
            <p:cNvPr id="4" name="평행 사변형 3">
              <a:extLst>
                <a:ext uri="{FF2B5EF4-FFF2-40B4-BE49-F238E27FC236}">
                  <a16:creationId xmlns:a16="http://schemas.microsoft.com/office/drawing/2014/main" id="{4530AD7A-E071-D685-E42A-08A53C1AE148}"/>
                </a:ext>
              </a:extLst>
            </p:cNvPr>
            <p:cNvSpPr/>
            <p:nvPr/>
          </p:nvSpPr>
          <p:spPr>
            <a:xfrm>
              <a:off x="641546" y="4292436"/>
              <a:ext cx="5502655" cy="1317092"/>
            </a:xfrm>
            <a:prstGeom prst="parallelogram">
              <a:avLst/>
            </a:prstGeom>
            <a:solidFill>
              <a:srgbClr val="FB81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7CD73CCD-403C-DCDC-2AED-38E070565CB1}"/>
                </a:ext>
              </a:extLst>
            </p:cNvPr>
            <p:cNvSpPr txBox="1"/>
            <p:nvPr/>
          </p:nvSpPr>
          <p:spPr>
            <a:xfrm>
              <a:off x="2233788" y="4627816"/>
              <a:ext cx="2833288" cy="64633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 rtl="0">
                <a:spcBef>
                  <a:spcPts val="1000"/>
                </a:spcBef>
                <a:spcAft>
                  <a:spcPts val="0"/>
                </a:spcAft>
              </a:pPr>
              <a:r>
                <a:rPr lang="en-US" altLang="ko-KR" sz="36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OTT</a:t>
              </a:r>
              <a:r>
                <a:rPr lang="ko-KR" altLang="en-US" sz="36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플랫폼</a:t>
              </a:r>
            </a:p>
          </p:txBody>
        </p:sp>
      </p:grpSp>
      <p:sp>
        <p:nvSpPr>
          <p:cNvPr id="29" name="TextBox 28">
            <a:extLst>
              <a:ext uri="{FF2B5EF4-FFF2-40B4-BE49-F238E27FC236}">
                <a16:creationId xmlns:a16="http://schemas.microsoft.com/office/drawing/2014/main" id="{B7B59C57-0123-25EB-FA9B-41D93E10D84F}"/>
              </a:ext>
            </a:extLst>
          </p:cNvPr>
          <p:cNvSpPr txBox="1"/>
          <p:nvPr/>
        </p:nvSpPr>
        <p:spPr>
          <a:xfrm>
            <a:off x="6250431" y="4702818"/>
            <a:ext cx="4876800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 rtl="0">
              <a:spcBef>
                <a:spcPts val="1000"/>
              </a:spcBef>
              <a:spcAft>
                <a:spcPts val="0"/>
              </a:spcAft>
            </a:pPr>
            <a:r>
              <a:rPr lang="ko-KR" altLang="en-US" sz="3200" b="0" i="0" u="none" strike="noStrike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공유 플레이리스트 서비스</a:t>
            </a:r>
            <a:endParaRPr lang="ko-KR" altLang="en-US" sz="3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975695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5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2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5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w*0.7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29" grpId="0"/>
    </p:bldLst>
  </p:timing>
  <p:extLst>
    <p:ext uri="{6950BFC3-D8DA-4A85-94F7-54DA5524770B}">
      <p188:commentRel xmlns:p188="http://schemas.microsoft.com/office/powerpoint/2018/8/main" r:id="rId2"/>
    </p:ext>
  </p:extLs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FBD75310-5332-D0BD-D782-F1892528751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52648" y="517172"/>
            <a:ext cx="5086704" cy="2108099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32145A6-3ACB-D49C-F691-1786CCD80DC3}"/>
              </a:ext>
            </a:extLst>
          </p:cNvPr>
          <p:cNvSpPr txBox="1"/>
          <p:nvPr/>
        </p:nvSpPr>
        <p:spPr>
          <a:xfrm>
            <a:off x="2011185" y="2848938"/>
            <a:ext cx="3082926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HAT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32819EAA-B38E-BA2D-ABDC-CE0C6FD301A6}"/>
              </a:ext>
            </a:extLst>
          </p:cNvPr>
          <p:cNvSpPr txBox="1"/>
          <p:nvPr/>
        </p:nvSpPr>
        <p:spPr>
          <a:xfrm>
            <a:off x="5096590" y="5092622"/>
            <a:ext cx="4811394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우리 플랫폼에서</a:t>
            </a:r>
            <a:endParaRPr lang="en-US" altLang="ko-KR" sz="4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FBD6986-1BDD-CA72-F47A-6E180298EBEA}"/>
              </a:ext>
            </a:extLst>
          </p:cNvPr>
          <p:cNvSpPr txBox="1"/>
          <p:nvPr/>
        </p:nvSpPr>
        <p:spPr>
          <a:xfrm>
            <a:off x="1984465" y="4030276"/>
            <a:ext cx="2176602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HO</a:t>
            </a:r>
            <a:endParaRPr lang="ko-KR" altLang="en-US" sz="7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4A94A43-EE61-8778-504F-B8588927F042}"/>
              </a:ext>
            </a:extLst>
          </p:cNvPr>
          <p:cNvSpPr txBox="1"/>
          <p:nvPr/>
        </p:nvSpPr>
        <p:spPr>
          <a:xfrm>
            <a:off x="2009203" y="5164937"/>
            <a:ext cx="382016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72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HERE</a:t>
            </a:r>
            <a:endParaRPr lang="ko-KR" altLang="en-US" sz="72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256737-F961-8751-6B87-74D72AA460F3}"/>
              </a:ext>
            </a:extLst>
          </p:cNvPr>
          <p:cNvSpPr txBox="1"/>
          <p:nvPr/>
        </p:nvSpPr>
        <p:spPr>
          <a:xfrm>
            <a:off x="5094111" y="2772388"/>
            <a:ext cx="2952116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영화</a:t>
            </a:r>
            <a:endParaRPr lang="en-US" altLang="ko-KR" sz="4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79FB150A-D53E-170D-E574-4720C3381E70}"/>
              </a:ext>
            </a:extLst>
          </p:cNvPr>
          <p:cNvSpPr txBox="1"/>
          <p:nvPr/>
        </p:nvSpPr>
        <p:spPr>
          <a:xfrm>
            <a:off x="5094111" y="3966625"/>
            <a:ext cx="5979795" cy="107702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혼자 </a:t>
            </a:r>
            <a:r>
              <a:rPr lang="ko-KR" altLang="en-US" sz="40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혹은</a:t>
            </a: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가족</a:t>
            </a:r>
            <a:r>
              <a:rPr lang="en-US" altLang="ko-KR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4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연인과</a:t>
            </a:r>
            <a:endParaRPr lang="en-US" altLang="ko-KR" sz="4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23D1E7C5-2B14-0B9B-61EA-52E08F61D8BC}"/>
              </a:ext>
            </a:extLst>
          </p:cNvPr>
          <p:cNvSpPr txBox="1"/>
          <p:nvPr/>
        </p:nvSpPr>
        <p:spPr>
          <a:xfrm>
            <a:off x="1051533" y="2846809"/>
            <a:ext cx="822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</a:t>
            </a:r>
            <a:endParaRPr lang="ko-KR" altLang="en-US" sz="7200" dirty="0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2EED1F47-A436-52B8-C5A6-B57941AED458}"/>
              </a:ext>
            </a:extLst>
          </p:cNvPr>
          <p:cNvSpPr txBox="1"/>
          <p:nvPr/>
        </p:nvSpPr>
        <p:spPr>
          <a:xfrm>
            <a:off x="1026448" y="4027032"/>
            <a:ext cx="822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</a:t>
            </a:r>
            <a:endParaRPr lang="ko-KR" altLang="en-US" sz="7200" dirty="0"/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98274DA2-870C-F029-CB64-B9476F67DB66}"/>
              </a:ext>
            </a:extLst>
          </p:cNvPr>
          <p:cNvSpPr txBox="1"/>
          <p:nvPr/>
        </p:nvSpPr>
        <p:spPr>
          <a:xfrm>
            <a:off x="1051533" y="5164937"/>
            <a:ext cx="82296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sz="72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W</a:t>
            </a:r>
            <a:endParaRPr lang="ko-KR" altLang="en-US" sz="7200" dirty="0"/>
          </a:p>
        </p:txBody>
      </p:sp>
    </p:spTree>
    <p:extLst>
      <p:ext uri="{BB962C8B-B14F-4D97-AF65-F5344CB8AC3E}">
        <p14:creationId xmlns:p14="http://schemas.microsoft.com/office/powerpoint/2010/main" val="136368900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5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4" fill="hold">
                      <p:stCondLst>
                        <p:cond delay="indefinite"/>
                      </p:stCondLst>
                      <p:childTnLst>
                        <p:par>
                          <p:cTn id="35" fill="hold">
                            <p:stCondLst>
                              <p:cond delay="0"/>
                            </p:stCondLst>
                            <p:childTnLst>
                              <p:par>
                                <p:cTn id="3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8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1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10" grpId="0"/>
      <p:bldP spid="12" grpId="0"/>
      <p:bldP spid="13" grpId="0"/>
      <p:bldP spid="16" grpId="0"/>
      <p:bldP spid="17" grpId="0"/>
      <p:bldP spid="19" grpId="0"/>
      <p:bldP spid="20" grpId="0"/>
      <p:bldP spid="21" grpId="0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 descr="텍스트, 협곡, 일몰이(가) 표시된 사진&#10;&#10;자동 생성된 설명">
            <a:extLst>
              <a:ext uri="{FF2B5EF4-FFF2-40B4-BE49-F238E27FC236}">
                <a16:creationId xmlns:a16="http://schemas.microsoft.com/office/drawing/2014/main" id="{533E76B5-2F6E-478F-916B-C14419EAC984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497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668404-3A7C-45B6-8040-A464DBC6E052}"/>
              </a:ext>
            </a:extLst>
          </p:cNvPr>
          <p:cNvSpPr/>
          <p:nvPr/>
        </p:nvSpPr>
        <p:spPr>
          <a:xfrm>
            <a:off x="0" y="571338"/>
            <a:ext cx="12192000" cy="5715323"/>
          </a:xfrm>
          <a:prstGeom prst="rect">
            <a:avLst/>
          </a:prstGeom>
          <a:gradFill flip="none" rotWithShape="1">
            <a:gsLst>
              <a:gs pos="6000">
                <a:schemeClr val="tx1">
                  <a:alpha val="0"/>
                </a:schemeClr>
              </a:gs>
              <a:gs pos="88000">
                <a:schemeClr val="tx1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8CDB1-AF21-4868-B083-96335FFA5DB3}"/>
              </a:ext>
            </a:extLst>
          </p:cNvPr>
          <p:cNvSpPr txBox="1"/>
          <p:nvPr/>
        </p:nvSpPr>
        <p:spPr>
          <a:xfrm>
            <a:off x="1196527" y="210304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386778" y="2639217"/>
            <a:ext cx="8329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개발과정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8274E-8184-45A4-A6EA-BC3822263598}"/>
              </a:ext>
            </a:extLst>
          </p:cNvPr>
          <p:cNvSpPr txBox="1"/>
          <p:nvPr/>
        </p:nvSpPr>
        <p:spPr>
          <a:xfrm>
            <a:off x="465999" y="4729245"/>
            <a:ext cx="692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빅데이터 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크리에이터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조준용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권기현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윤정현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구소현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DE16E5-4FEE-EA5D-37A1-9535A75D904B}"/>
              </a:ext>
            </a:extLst>
          </p:cNvPr>
          <p:cNvGrpSpPr/>
          <p:nvPr/>
        </p:nvGrpSpPr>
        <p:grpSpPr>
          <a:xfrm>
            <a:off x="396303" y="3845474"/>
            <a:ext cx="3953510" cy="317236"/>
            <a:chOff x="465999" y="4119308"/>
            <a:chExt cx="3953510" cy="3172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D5FE0-2078-4BBD-A376-8AE9E2B4D743}"/>
                </a:ext>
              </a:extLst>
            </p:cNvPr>
            <p:cNvSpPr txBox="1"/>
            <p:nvPr/>
          </p:nvSpPr>
          <p:spPr>
            <a:xfrm>
              <a:off x="465999" y="4128767"/>
              <a:ext cx="729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2023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66670D4-37A7-4ED6-8957-83D494DE65F8}"/>
                </a:ext>
              </a:extLst>
            </p:cNvPr>
            <p:cNvCxnSpPr/>
            <p:nvPr/>
          </p:nvCxnSpPr>
          <p:spPr>
            <a:xfrm>
              <a:off x="1215980" y="4128767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AFAFED-58FB-403F-AD38-8EBC17444B78}"/>
                </a:ext>
              </a:extLst>
            </p:cNvPr>
            <p:cNvSpPr txBox="1"/>
            <p:nvPr/>
          </p:nvSpPr>
          <p:spPr>
            <a:xfrm>
              <a:off x="1295403" y="4128767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전체 관람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E57DC7D-BD44-48C6-A0EB-8BDFFFAFDF14}"/>
                </a:ext>
              </a:extLst>
            </p:cNvPr>
            <p:cNvCxnSpPr/>
            <p:nvPr/>
          </p:nvCxnSpPr>
          <p:spPr>
            <a:xfrm>
              <a:off x="2316481" y="4128767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CE3FDA-3449-410B-8DCD-498D6E4495EC}"/>
                </a:ext>
              </a:extLst>
            </p:cNvPr>
            <p:cNvSpPr txBox="1"/>
            <p:nvPr/>
          </p:nvSpPr>
          <p:spPr>
            <a:xfrm>
              <a:off x="2385748" y="4128767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시즌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B02833-53A7-426B-B8E7-59E0EBA2CBB4}"/>
                </a:ext>
              </a:extLst>
            </p:cNvPr>
            <p:cNvSpPr txBox="1"/>
            <p:nvPr/>
          </p:nvSpPr>
          <p:spPr>
            <a:xfrm>
              <a:off x="3433989" y="4124173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비지니스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2C33EA8-2CAB-491D-959D-4FDC8596E62A}"/>
                </a:ext>
              </a:extLst>
            </p:cNvPr>
            <p:cNvCxnSpPr/>
            <p:nvPr/>
          </p:nvCxnSpPr>
          <p:spPr>
            <a:xfrm>
              <a:off x="3371268" y="4119308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A73881C-4AF4-DA8F-3BE4-556071A31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3" y="2035448"/>
            <a:ext cx="1009933" cy="504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732AF1-E2B7-BD67-E7A8-10B2D0817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F9C959-83F6-9E5D-2D85-C0435A784336}"/>
              </a:ext>
            </a:extLst>
          </p:cNvPr>
          <p:cNvSpPr/>
          <p:nvPr/>
        </p:nvSpPr>
        <p:spPr>
          <a:xfrm>
            <a:off x="8716102" y="5181486"/>
            <a:ext cx="1374140" cy="399531"/>
          </a:xfrm>
          <a:prstGeom prst="roundRect">
            <a:avLst>
              <a:gd name="adj" fmla="val 6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0" name="이등변 삼각형 9">
            <a:extLst>
              <a:ext uri="{FF2B5EF4-FFF2-40B4-BE49-F238E27FC236}">
                <a16:creationId xmlns:a16="http://schemas.microsoft.com/office/drawing/2014/main" id="{87CFEA6A-D66D-7838-BB68-C343F9F3C739}"/>
              </a:ext>
            </a:extLst>
          </p:cNvPr>
          <p:cNvSpPr/>
          <p:nvPr/>
        </p:nvSpPr>
        <p:spPr>
          <a:xfrm rot="5400000">
            <a:off x="8992961" y="5287114"/>
            <a:ext cx="177800" cy="208280"/>
          </a:xfrm>
          <a:prstGeom prst="triangl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3AB8CF8C-9FF7-7BA1-B655-9273E48DC810}"/>
              </a:ext>
            </a:extLst>
          </p:cNvPr>
          <p:cNvSpPr txBox="1"/>
          <p:nvPr/>
        </p:nvSpPr>
        <p:spPr>
          <a:xfrm>
            <a:off x="9142186" y="5241393"/>
            <a:ext cx="86995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재생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14603D-3DC8-06A9-699F-329AB33496E6}"/>
              </a:ext>
            </a:extLst>
          </p:cNvPr>
          <p:cNvGrpSpPr/>
          <p:nvPr/>
        </p:nvGrpSpPr>
        <p:grpSpPr>
          <a:xfrm>
            <a:off x="10351861" y="5191488"/>
            <a:ext cx="1374140" cy="399531"/>
            <a:chOff x="4721860" y="4378959"/>
            <a:chExt cx="1374140" cy="3995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C370250-470A-18AE-2901-C481EAD73684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576F89-07FC-AB46-90A9-57E7FAD3825C}"/>
                </a:ext>
              </a:extLst>
            </p:cNvPr>
            <p:cNvSpPr txBox="1"/>
            <p:nvPr/>
          </p:nvSpPr>
          <p:spPr>
            <a:xfrm>
              <a:off x="4777422" y="4424835"/>
              <a:ext cx="12630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상세 정보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A206A2F-7551-9A72-AE73-FCBADADA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24" name="그림 23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348996A6-CE0D-4102-CCA2-FF19BB874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89F4AC99-3720-514D-0394-678315F5B535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AFEB77FF-39F4-BEB4-EBCD-4AE269BB3CF6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137C9C6F-26BE-926B-A01F-E881C9D09B7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07081880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58F3BC72-925A-16FF-C16B-27F0F14DC6D0}"/>
              </a:ext>
            </a:extLst>
          </p:cNvPr>
          <p:cNvGrpSpPr/>
          <p:nvPr/>
        </p:nvGrpSpPr>
        <p:grpSpPr>
          <a:xfrm>
            <a:off x="6465722" y="1446685"/>
            <a:ext cx="4992547" cy="2537785"/>
            <a:chOff x="913873" y="985728"/>
            <a:chExt cx="5174176" cy="2561767"/>
          </a:xfrm>
        </p:grpSpPr>
        <p:pic>
          <p:nvPicPr>
            <p:cNvPr id="8" name="그림 7" descr="텍스트, 구급 상자, 표지판이(가) 표시된 사진&#10;&#10;자동 생성된 설명">
              <a:extLst>
                <a:ext uri="{FF2B5EF4-FFF2-40B4-BE49-F238E27FC236}">
                  <a16:creationId xmlns:a16="http://schemas.microsoft.com/office/drawing/2014/main" id="{5ACD4242-6015-1162-0DC7-BB027FABEF4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3873" y="985728"/>
              <a:ext cx="3315227" cy="2561767"/>
            </a:xfrm>
            <a:prstGeom prst="rect">
              <a:avLst/>
            </a:prstGeom>
          </p:spPr>
        </p:pic>
        <p:pic>
          <p:nvPicPr>
            <p:cNvPr id="10" name="그림 9" descr="로고이(가) 표시된 사진&#10;&#10;자동 생성된 설명">
              <a:extLst>
                <a:ext uri="{FF2B5EF4-FFF2-40B4-BE49-F238E27FC236}">
                  <a16:creationId xmlns:a16="http://schemas.microsoft.com/office/drawing/2014/main" id="{291C1A00-2B63-8B58-3A5C-80C94D312500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192465" y="1238141"/>
              <a:ext cx="1895584" cy="1895584"/>
            </a:xfrm>
            <a:prstGeom prst="rect">
              <a:avLst/>
            </a:prstGeom>
          </p:spPr>
        </p:pic>
      </p:grpSp>
      <p:pic>
        <p:nvPicPr>
          <p:cNvPr id="16" name="그림 15" descr="로고이(가) 표시된 사진&#10;&#10;자동 생성된 설명">
            <a:extLst>
              <a:ext uri="{FF2B5EF4-FFF2-40B4-BE49-F238E27FC236}">
                <a16:creationId xmlns:a16="http://schemas.microsoft.com/office/drawing/2014/main" id="{DBC243F9-B8F2-BBBA-BDB3-1F488A5C7330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6477" y="3784262"/>
            <a:ext cx="2537785" cy="2537785"/>
          </a:xfrm>
          <a:prstGeom prst="rect">
            <a:avLst/>
          </a:prstGeom>
        </p:spPr>
      </p:pic>
      <p:pic>
        <p:nvPicPr>
          <p:cNvPr id="19" name="그림 18" descr="로고이(가) 표시된 사진&#10;&#10;자동 생성된 설명">
            <a:extLst>
              <a:ext uri="{FF2B5EF4-FFF2-40B4-BE49-F238E27FC236}">
                <a16:creationId xmlns:a16="http://schemas.microsoft.com/office/drawing/2014/main" id="{BF35F3A4-7351-1B0F-9E1F-7AF5ED2B0AD6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81034" y="2463754"/>
            <a:ext cx="2804491" cy="1752807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99B6C909-67B7-19EF-73E2-011DDFDA89A2}"/>
              </a:ext>
            </a:extLst>
          </p:cNvPr>
          <p:cNvSpPr txBox="1"/>
          <p:nvPr/>
        </p:nvSpPr>
        <p:spPr>
          <a:xfrm>
            <a:off x="1305991" y="136616"/>
            <a:ext cx="458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개발 과정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개발</a:t>
            </a:r>
            <a:r>
              <a:rPr lang="ko-KR" altLang="en-US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환경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2" name="그림 21" descr="로고이(가) 표시된 사진&#10;&#10;자동 생성된 설명">
            <a:extLst>
              <a:ext uri="{FF2B5EF4-FFF2-40B4-BE49-F238E27FC236}">
                <a16:creationId xmlns:a16="http://schemas.microsoft.com/office/drawing/2014/main" id="{6660D798-31B8-218B-ED5B-F4C26ACE4414}"/>
              </a:ext>
            </a:extLst>
          </p:cNvPr>
          <p:cNvPicPr>
            <a:picLocks noChangeAspect="1"/>
          </p:cNvPicPr>
          <p:nvPr/>
        </p:nvPicPr>
        <p:blipFill rotWithShape="1"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9936" b="38763"/>
          <a:stretch/>
        </p:blipFill>
        <p:spPr>
          <a:xfrm>
            <a:off x="1305991" y="1652611"/>
            <a:ext cx="3813663" cy="812356"/>
          </a:xfrm>
          <a:prstGeom prst="rect">
            <a:avLst/>
          </a:prstGeom>
        </p:spPr>
      </p:pic>
      <p:pic>
        <p:nvPicPr>
          <p:cNvPr id="24" name="그림 23" descr="로고이(가) 표시된 사진&#10;&#10;자동 생성된 설명">
            <a:extLst>
              <a:ext uri="{FF2B5EF4-FFF2-40B4-BE49-F238E27FC236}">
                <a16:creationId xmlns:a16="http://schemas.microsoft.com/office/drawing/2014/main" id="{11267C61-1C66-69C5-E71F-877D6410D6CF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3644" y="3727644"/>
            <a:ext cx="3132636" cy="3132636"/>
          </a:xfrm>
          <a:prstGeom prst="rect">
            <a:avLst/>
          </a:prstGeom>
        </p:spPr>
      </p:pic>
      <p:pic>
        <p:nvPicPr>
          <p:cNvPr id="29" name="그림 28" descr="로고이(가) 표시된 사진&#10;&#10;자동 생성된 설명">
            <a:extLst>
              <a:ext uri="{FF2B5EF4-FFF2-40B4-BE49-F238E27FC236}">
                <a16:creationId xmlns:a16="http://schemas.microsoft.com/office/drawing/2014/main" id="{D1787B65-D12F-DB02-300F-D85D34F6FDD6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42784" y="3989100"/>
            <a:ext cx="2476500" cy="2476500"/>
          </a:xfrm>
          <a:prstGeom prst="rect">
            <a:avLst/>
          </a:prstGeom>
        </p:spPr>
      </p:pic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EEFF5EFD-49ED-ED28-B908-5A0CE243E53E}"/>
              </a:ext>
            </a:extLst>
          </p:cNvPr>
          <p:cNvCxnSpPr>
            <a:cxnSpLocks/>
          </p:cNvCxnSpPr>
          <p:nvPr/>
        </p:nvCxnSpPr>
        <p:spPr>
          <a:xfrm>
            <a:off x="6080567" y="1792274"/>
            <a:ext cx="0" cy="4384391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TextBox 34">
            <a:extLst>
              <a:ext uri="{FF2B5EF4-FFF2-40B4-BE49-F238E27FC236}">
                <a16:creationId xmlns:a16="http://schemas.microsoft.com/office/drawing/2014/main" id="{A58F5CF3-0CDB-B354-2A14-A11F3B1B5D0D}"/>
              </a:ext>
            </a:extLst>
          </p:cNvPr>
          <p:cNvSpPr txBox="1"/>
          <p:nvPr/>
        </p:nvSpPr>
        <p:spPr>
          <a:xfrm>
            <a:off x="2231623" y="989403"/>
            <a:ext cx="1962397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DB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서버 구축</a:t>
            </a:r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1942AA9-5181-F73E-D98B-83F599680F3F}"/>
              </a:ext>
            </a:extLst>
          </p:cNvPr>
          <p:cNvSpPr txBox="1"/>
          <p:nvPr/>
        </p:nvSpPr>
        <p:spPr>
          <a:xfrm>
            <a:off x="8174982" y="989403"/>
            <a:ext cx="145424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웹 페이지</a:t>
            </a:r>
          </a:p>
        </p:txBody>
      </p:sp>
      <p:grpSp>
        <p:nvGrpSpPr>
          <p:cNvPr id="37" name="그룹 36">
            <a:extLst>
              <a:ext uri="{FF2B5EF4-FFF2-40B4-BE49-F238E27FC236}">
                <a16:creationId xmlns:a16="http://schemas.microsoft.com/office/drawing/2014/main" id="{90D22167-6E27-75D9-E2EE-4352DA049D86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8" name="사각형: 둥근 모서리 37">
              <a:extLst>
                <a:ext uri="{FF2B5EF4-FFF2-40B4-BE49-F238E27FC236}">
                  <a16:creationId xmlns:a16="http://schemas.microsoft.com/office/drawing/2014/main" id="{61F89DDD-F128-5A06-5D3E-5D53EB0EC8F4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9" name="그림 38">
              <a:extLst>
                <a:ext uri="{FF2B5EF4-FFF2-40B4-BE49-F238E27FC236}">
                  <a16:creationId xmlns:a16="http://schemas.microsoft.com/office/drawing/2014/main" id="{E1FA83E7-D054-8E06-469C-BD5A132A433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2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493485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0009E470-8969-1B38-1058-F26534BAEE59}"/>
              </a:ext>
            </a:extLst>
          </p:cNvPr>
          <p:cNvSpPr txBox="1"/>
          <p:nvPr/>
        </p:nvSpPr>
        <p:spPr>
          <a:xfrm>
            <a:off x="1305991" y="136616"/>
            <a:ext cx="458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개발 과정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lang="ko-KR" altLang="en-US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서비스 흐름도</a:t>
            </a:r>
            <a:r>
              <a:rPr lang="en-US" altLang="ko-KR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dirty="0" err="1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유스케이스</a:t>
            </a:r>
            <a:r>
              <a:rPr lang="en-US" altLang="ko-KR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3" name="그림 22">
            <a:extLst>
              <a:ext uri="{FF2B5EF4-FFF2-40B4-BE49-F238E27FC236}">
                <a16:creationId xmlns:a16="http://schemas.microsoft.com/office/drawing/2014/main" id="{4DC03B6D-ADCE-B77A-D958-FD0A9C8F40A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6244" y="638921"/>
            <a:ext cx="9886950" cy="5829300"/>
          </a:xfrm>
          <a:prstGeom prst="rect">
            <a:avLst/>
          </a:prstGeom>
        </p:spPr>
      </p:pic>
      <p:sp>
        <p:nvSpPr>
          <p:cNvPr id="24" name="사각형: 둥근 모서리 23">
            <a:extLst>
              <a:ext uri="{FF2B5EF4-FFF2-40B4-BE49-F238E27FC236}">
                <a16:creationId xmlns:a16="http://schemas.microsoft.com/office/drawing/2014/main" id="{DF6EF004-037B-562F-8D5B-867C94E496D5}"/>
              </a:ext>
            </a:extLst>
          </p:cNvPr>
          <p:cNvSpPr/>
          <p:nvPr/>
        </p:nvSpPr>
        <p:spPr>
          <a:xfrm>
            <a:off x="8665485" y="3605643"/>
            <a:ext cx="1127340" cy="604858"/>
          </a:xfrm>
          <a:prstGeom prst="roundRect">
            <a:avLst>
              <a:gd name="adj" fmla="val 7068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B84C"/>
                </a:solidFill>
              </a:ln>
            </a:endParaRPr>
          </a:p>
        </p:txBody>
      </p:sp>
      <p:sp>
        <p:nvSpPr>
          <p:cNvPr id="25" name="사각형: 둥근 모서리 24">
            <a:extLst>
              <a:ext uri="{FF2B5EF4-FFF2-40B4-BE49-F238E27FC236}">
                <a16:creationId xmlns:a16="http://schemas.microsoft.com/office/drawing/2014/main" id="{8F0551B5-F88E-16C7-B682-C1558B2F28C1}"/>
              </a:ext>
            </a:extLst>
          </p:cNvPr>
          <p:cNvSpPr/>
          <p:nvPr/>
        </p:nvSpPr>
        <p:spPr>
          <a:xfrm>
            <a:off x="8354896" y="5100705"/>
            <a:ext cx="1779317" cy="604858"/>
          </a:xfrm>
          <a:prstGeom prst="roundRect">
            <a:avLst>
              <a:gd name="adj" fmla="val 7068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B84C"/>
                </a:solidFill>
              </a:ln>
            </a:endParaRPr>
          </a:p>
        </p:txBody>
      </p:sp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0856A210-31C2-3175-A428-0A8DE164F6B7}"/>
              </a:ext>
            </a:extLst>
          </p:cNvPr>
          <p:cNvSpPr/>
          <p:nvPr/>
        </p:nvSpPr>
        <p:spPr>
          <a:xfrm>
            <a:off x="8354897" y="5839390"/>
            <a:ext cx="1779317" cy="604858"/>
          </a:xfrm>
          <a:prstGeom prst="roundRect">
            <a:avLst>
              <a:gd name="adj" fmla="val 7068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B84C"/>
                </a:solidFill>
              </a:ln>
            </a:endParaRPr>
          </a:p>
        </p:txBody>
      </p:sp>
      <p:sp>
        <p:nvSpPr>
          <p:cNvPr id="27" name="사각형: 둥근 모서리 26">
            <a:extLst>
              <a:ext uri="{FF2B5EF4-FFF2-40B4-BE49-F238E27FC236}">
                <a16:creationId xmlns:a16="http://schemas.microsoft.com/office/drawing/2014/main" id="{0561D5AB-E41E-AEC5-BB12-D7625C08C2CB}"/>
              </a:ext>
            </a:extLst>
          </p:cNvPr>
          <p:cNvSpPr/>
          <p:nvPr/>
        </p:nvSpPr>
        <p:spPr>
          <a:xfrm>
            <a:off x="5393706" y="5502236"/>
            <a:ext cx="1297103" cy="604858"/>
          </a:xfrm>
          <a:prstGeom prst="roundRect">
            <a:avLst>
              <a:gd name="adj" fmla="val 7068"/>
            </a:avLst>
          </a:prstGeom>
          <a:noFill/>
          <a:ln w="635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n>
                <a:solidFill>
                  <a:srgbClr val="FFB84C"/>
                </a:solidFill>
              </a:ln>
            </a:endParaRPr>
          </a:p>
        </p:txBody>
      </p: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93C113CA-F4CB-CFCD-2FFD-9170A0D534BF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9F27721F-44B2-9DBD-4AFC-724300020799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1FF7237D-73D5-3F12-E09E-A7A0D5DCEBF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9033089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42AB839B-43FD-861B-23D3-7A00DEA944C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656" t="5872" r="1888" b="3820"/>
          <a:stretch/>
        </p:blipFill>
        <p:spPr>
          <a:xfrm>
            <a:off x="1511215" y="713676"/>
            <a:ext cx="9169569" cy="5881259"/>
          </a:xfrm>
          <a:prstGeom prst="roundRect">
            <a:avLst>
              <a:gd name="adj" fmla="val 7334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78F92BEC-D534-DDE4-52F5-D876ADAB2EA3}"/>
              </a:ext>
            </a:extLst>
          </p:cNvPr>
          <p:cNvSpPr txBox="1"/>
          <p:nvPr/>
        </p:nvSpPr>
        <p:spPr>
          <a:xfrm>
            <a:off x="1305991" y="136616"/>
            <a:ext cx="458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개발 과정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E-R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다이어그램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9" name="그룹 8">
            <a:extLst>
              <a:ext uri="{FF2B5EF4-FFF2-40B4-BE49-F238E27FC236}">
                <a16:creationId xmlns:a16="http://schemas.microsoft.com/office/drawing/2014/main" id="{9192BEAF-3716-5B98-38BE-5B1D81DC85AE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51C08E38-0CE0-4BDD-E8DB-DE61E2165AE2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05906385-ECB5-4DD4-0B67-7B17EB00481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sp>
        <p:nvSpPr>
          <p:cNvPr id="12" name="TextBox 11">
            <a:extLst>
              <a:ext uri="{FF2B5EF4-FFF2-40B4-BE49-F238E27FC236}">
                <a16:creationId xmlns:a16="http://schemas.microsoft.com/office/drawing/2014/main" id="{AF417FFC-5991-49A0-CF73-CD5765DD29F3}"/>
              </a:ext>
            </a:extLst>
          </p:cNvPr>
          <p:cNvSpPr txBox="1"/>
          <p:nvPr/>
        </p:nvSpPr>
        <p:spPr>
          <a:xfrm>
            <a:off x="2397760" y="1025452"/>
            <a:ext cx="150368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1621F697-8EC8-C5D7-EDE8-8AD4FF97517B}"/>
              </a:ext>
            </a:extLst>
          </p:cNvPr>
          <p:cNvSpPr txBox="1"/>
          <p:nvPr/>
        </p:nvSpPr>
        <p:spPr>
          <a:xfrm>
            <a:off x="5875655" y="1011458"/>
            <a:ext cx="84328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F90E1B1-CA97-C16A-089D-7AB0D1607B11}"/>
              </a:ext>
            </a:extLst>
          </p:cNvPr>
          <p:cNvSpPr txBox="1"/>
          <p:nvPr/>
        </p:nvSpPr>
        <p:spPr>
          <a:xfrm>
            <a:off x="8940800" y="2824202"/>
            <a:ext cx="62992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D77210A-372F-80D3-DFED-B6D7E69673EF}"/>
              </a:ext>
            </a:extLst>
          </p:cNvPr>
          <p:cNvSpPr txBox="1"/>
          <p:nvPr/>
        </p:nvSpPr>
        <p:spPr>
          <a:xfrm>
            <a:off x="5961061" y="3284973"/>
            <a:ext cx="672466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보드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6F224513-C0D5-3E06-8943-9D1140D83589}"/>
              </a:ext>
            </a:extLst>
          </p:cNvPr>
          <p:cNvSpPr txBox="1"/>
          <p:nvPr/>
        </p:nvSpPr>
        <p:spPr>
          <a:xfrm>
            <a:off x="5409882" y="4685970"/>
            <a:ext cx="1774825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회원정보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(USER)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E044F5E0-166A-E9E4-FB4A-744A4A17780C}"/>
              </a:ext>
            </a:extLst>
          </p:cNvPr>
          <p:cNvSpPr txBox="1"/>
          <p:nvPr/>
        </p:nvSpPr>
        <p:spPr>
          <a:xfrm>
            <a:off x="2779829" y="5055302"/>
            <a:ext cx="680720" cy="369332"/>
          </a:xfrm>
          <a:prstGeom prst="rect">
            <a:avLst/>
          </a:prstGeom>
          <a:solidFill>
            <a:srgbClr val="002060"/>
          </a:solidFill>
        </p:spPr>
        <p:txBody>
          <a:bodyPr wrap="square" rtlCol="0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endParaRPr lang="en-US" altLang="ko-KR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37499070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6" name="그림 15" descr="텍스트이(가) 표시된 사진&#10;&#10;자동 생성된 설명">
            <a:extLst>
              <a:ext uri="{FF2B5EF4-FFF2-40B4-BE49-F238E27FC236}">
                <a16:creationId xmlns:a16="http://schemas.microsoft.com/office/drawing/2014/main" id="{DC983AE1-9989-7661-3A8A-8130E32F012B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6272" b="14219"/>
          <a:stretch/>
        </p:blipFill>
        <p:spPr>
          <a:xfrm>
            <a:off x="-55135" y="570497"/>
            <a:ext cx="12302269" cy="5700741"/>
          </a:xfrm>
          <a:prstGeom prst="rect">
            <a:avLst/>
          </a:prstGeom>
        </p:spPr>
      </p:pic>
      <p:sp>
        <p:nvSpPr>
          <p:cNvPr id="5" name="직사각형 4">
            <a:extLst>
              <a:ext uri="{FF2B5EF4-FFF2-40B4-BE49-F238E27FC236}">
                <a16:creationId xmlns:a16="http://schemas.microsoft.com/office/drawing/2014/main" id="{EC668404-3A7C-45B6-8040-A464DBC6E052}"/>
              </a:ext>
            </a:extLst>
          </p:cNvPr>
          <p:cNvSpPr/>
          <p:nvPr/>
        </p:nvSpPr>
        <p:spPr>
          <a:xfrm>
            <a:off x="-55135" y="567464"/>
            <a:ext cx="12192000" cy="5715323"/>
          </a:xfrm>
          <a:prstGeom prst="rect">
            <a:avLst/>
          </a:prstGeom>
          <a:gradFill flip="none" rotWithShape="1">
            <a:gsLst>
              <a:gs pos="6000">
                <a:schemeClr val="tx1">
                  <a:alpha val="0"/>
                </a:schemeClr>
              </a:gs>
              <a:gs pos="88000">
                <a:schemeClr val="tx1"/>
              </a:gs>
            </a:gsLst>
            <a:lin ang="96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B08CDB1-AF21-4868-B083-96335FFA5DB3}"/>
              </a:ext>
            </a:extLst>
          </p:cNvPr>
          <p:cNvSpPr txBox="1"/>
          <p:nvPr/>
        </p:nvSpPr>
        <p:spPr>
          <a:xfrm>
            <a:off x="1196527" y="2103049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F61DA03A-6824-4653-93F2-14709DC58425}"/>
              </a:ext>
            </a:extLst>
          </p:cNvPr>
          <p:cNvSpPr txBox="1"/>
          <p:nvPr/>
        </p:nvSpPr>
        <p:spPr>
          <a:xfrm>
            <a:off x="386778" y="2639217"/>
            <a:ext cx="832932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54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기능소개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4058274E-8184-45A4-A6EA-BC3822263598}"/>
              </a:ext>
            </a:extLst>
          </p:cNvPr>
          <p:cNvSpPr txBox="1"/>
          <p:nvPr/>
        </p:nvSpPr>
        <p:spPr>
          <a:xfrm>
            <a:off x="465999" y="4729245"/>
            <a:ext cx="692150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빅데이터 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3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반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크리에이터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: </a:t>
            </a:r>
            <a:r>
              <a:rPr kumimoji="0" lang="ko-KR" altLang="en-US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조준용</a:t>
            </a:r>
            <a:r>
              <a:rPr kumimoji="0" lang="en-US" altLang="ko-KR" sz="16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권기현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윤정현</a:t>
            </a:r>
            <a:r>
              <a:rPr lang="en-US" altLang="ko-KR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,</a:t>
            </a:r>
            <a:r>
              <a:rPr lang="ko-KR" altLang="en-US" sz="1600" dirty="0">
                <a:solidFill>
                  <a:prstClr val="white">
                    <a:alpha val="75000"/>
                  </a:prstClr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구소현</a:t>
            </a:r>
            <a:endParaRPr kumimoji="0" lang="en-US" altLang="ko-KR" sz="1600" b="0" i="0" u="none" strike="noStrike" kern="1200" cap="none" spc="0" normalizeH="0" baseline="0" noProof="0" dirty="0">
              <a:ln>
                <a:noFill/>
              </a:ln>
              <a:solidFill>
                <a:prstClr val="white">
                  <a:alpha val="75000"/>
                </a:prstClr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EDDE16E5-4FEE-EA5D-37A1-9535A75D904B}"/>
              </a:ext>
            </a:extLst>
          </p:cNvPr>
          <p:cNvGrpSpPr/>
          <p:nvPr/>
        </p:nvGrpSpPr>
        <p:grpSpPr>
          <a:xfrm>
            <a:off x="396303" y="3845474"/>
            <a:ext cx="3953510" cy="317236"/>
            <a:chOff x="465999" y="4119308"/>
            <a:chExt cx="3953510" cy="317236"/>
          </a:xfrm>
        </p:grpSpPr>
        <p:sp>
          <p:nvSpPr>
            <p:cNvPr id="17" name="TextBox 16">
              <a:extLst>
                <a:ext uri="{FF2B5EF4-FFF2-40B4-BE49-F238E27FC236}">
                  <a16:creationId xmlns:a16="http://schemas.microsoft.com/office/drawing/2014/main" id="{DB0D5FE0-2078-4BBD-A376-8AE9E2B4D743}"/>
                </a:ext>
              </a:extLst>
            </p:cNvPr>
            <p:cNvSpPr txBox="1"/>
            <p:nvPr/>
          </p:nvSpPr>
          <p:spPr>
            <a:xfrm>
              <a:off x="465999" y="4128767"/>
              <a:ext cx="729661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2023</a:t>
              </a:r>
            </a:p>
          </p:txBody>
        </p:sp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066670D4-37A7-4ED6-8957-83D494DE65F8}"/>
                </a:ext>
              </a:extLst>
            </p:cNvPr>
            <p:cNvCxnSpPr/>
            <p:nvPr/>
          </p:nvCxnSpPr>
          <p:spPr>
            <a:xfrm>
              <a:off x="1215980" y="4128767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01AFAFED-58FB-403F-AD38-8EBC17444B78}"/>
                </a:ext>
              </a:extLst>
            </p:cNvPr>
            <p:cNvSpPr txBox="1"/>
            <p:nvPr/>
          </p:nvSpPr>
          <p:spPr>
            <a:xfrm>
              <a:off x="1295403" y="4128767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전체 관람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E57DC7D-BD44-48C6-A0EB-8BDFFFAFDF14}"/>
                </a:ext>
              </a:extLst>
            </p:cNvPr>
            <p:cNvCxnSpPr/>
            <p:nvPr/>
          </p:nvCxnSpPr>
          <p:spPr>
            <a:xfrm>
              <a:off x="2316481" y="4128767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TextBox 21">
              <a:extLst>
                <a:ext uri="{FF2B5EF4-FFF2-40B4-BE49-F238E27FC236}">
                  <a16:creationId xmlns:a16="http://schemas.microsoft.com/office/drawing/2014/main" id="{4FCE3FDA-3449-410B-8DCD-498D6E4495EC}"/>
                </a:ext>
              </a:extLst>
            </p:cNvPr>
            <p:cNvSpPr txBox="1"/>
            <p:nvPr/>
          </p:nvSpPr>
          <p:spPr>
            <a:xfrm>
              <a:off x="2385748" y="4128767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시즌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 </a:t>
              </a:r>
              <a:r>
                <a:rPr kumimoji="0" lang="en-US" altLang="ko-KR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1</a:t>
              </a: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개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96B02833-53A7-426B-B8E7-59E0EBA2CBB4}"/>
                </a:ext>
              </a:extLst>
            </p:cNvPr>
            <p:cNvSpPr txBox="1"/>
            <p:nvPr/>
          </p:nvSpPr>
          <p:spPr>
            <a:xfrm>
              <a:off x="3433989" y="4124173"/>
              <a:ext cx="98552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>
                      <a:alpha val="75000"/>
                    </a:prstClr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비지니스</a:t>
              </a:r>
              <a:endParaRPr kumimoji="0" lang="en-US" altLang="ko-KR" sz="1400" b="0" i="0" u="none" strike="noStrike" kern="1200" cap="none" spc="0" normalizeH="0" baseline="0" noProof="0" dirty="0">
                <a:ln>
                  <a:noFill/>
                </a:ln>
                <a:solidFill>
                  <a:prstClr val="white">
                    <a:alpha val="7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cxnSp>
          <p:nvCxnSpPr>
            <p:cNvPr id="27" name="직선 연결선 26">
              <a:extLst>
                <a:ext uri="{FF2B5EF4-FFF2-40B4-BE49-F238E27FC236}">
                  <a16:creationId xmlns:a16="http://schemas.microsoft.com/office/drawing/2014/main" id="{F2C33EA8-2CAB-491D-959D-4FDC8596E62A}"/>
                </a:ext>
              </a:extLst>
            </p:cNvPr>
            <p:cNvCxnSpPr/>
            <p:nvPr/>
          </p:nvCxnSpPr>
          <p:spPr>
            <a:xfrm>
              <a:off x="3371268" y="4119308"/>
              <a:ext cx="0" cy="281994"/>
            </a:xfrm>
            <a:prstGeom prst="line">
              <a:avLst/>
            </a:prstGeom>
            <a:ln w="31750">
              <a:solidFill>
                <a:schemeClr val="bg1">
                  <a:alpha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9A73881C-4AF4-DA8F-3BE4-556071A3190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6303" y="2035448"/>
            <a:ext cx="1009933" cy="504967"/>
          </a:xfrm>
          <a:prstGeom prst="rect">
            <a:avLst/>
          </a:prstGeom>
        </p:spPr>
      </p:pic>
      <p:pic>
        <p:nvPicPr>
          <p:cNvPr id="8" name="그림 7">
            <a:extLst>
              <a:ext uri="{FF2B5EF4-FFF2-40B4-BE49-F238E27FC236}">
                <a16:creationId xmlns:a16="http://schemas.microsoft.com/office/drawing/2014/main" id="{D8732AF1-E2B7-BD67-E7A8-10B2D0817E20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3EF9C959-83F6-9E5D-2D85-C0435A784336}"/>
              </a:ext>
            </a:extLst>
          </p:cNvPr>
          <p:cNvSpPr/>
          <p:nvPr/>
        </p:nvSpPr>
        <p:spPr>
          <a:xfrm>
            <a:off x="8716102" y="5181486"/>
            <a:ext cx="1374140" cy="399531"/>
          </a:xfrm>
          <a:prstGeom prst="roundRect">
            <a:avLst>
              <a:gd name="adj" fmla="val 6301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34" name="그룹 33">
            <a:extLst>
              <a:ext uri="{FF2B5EF4-FFF2-40B4-BE49-F238E27FC236}">
                <a16:creationId xmlns:a16="http://schemas.microsoft.com/office/drawing/2014/main" id="{BB835930-E087-C2AE-EC40-9AE853AC163D}"/>
              </a:ext>
            </a:extLst>
          </p:cNvPr>
          <p:cNvGrpSpPr/>
          <p:nvPr/>
        </p:nvGrpSpPr>
        <p:grpSpPr>
          <a:xfrm>
            <a:off x="8977721" y="5241393"/>
            <a:ext cx="1034415" cy="307777"/>
            <a:chOff x="8977721" y="5241393"/>
            <a:chExt cx="1034415" cy="307777"/>
          </a:xfrm>
        </p:grpSpPr>
        <p:sp>
          <p:nvSpPr>
            <p:cNvPr id="10" name="이등변 삼각형 9">
              <a:extLst>
                <a:ext uri="{FF2B5EF4-FFF2-40B4-BE49-F238E27FC236}">
                  <a16:creationId xmlns:a16="http://schemas.microsoft.com/office/drawing/2014/main" id="{87CFEA6A-D66D-7838-BB68-C343F9F3C739}"/>
                </a:ext>
              </a:extLst>
            </p:cNvPr>
            <p:cNvSpPr/>
            <p:nvPr/>
          </p:nvSpPr>
          <p:spPr>
            <a:xfrm rot="5400000">
              <a:off x="8992961" y="5287114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3AB8CF8C-9FF7-7BA1-B655-9273E48DC810}"/>
                </a:ext>
              </a:extLst>
            </p:cNvPr>
            <p:cNvSpPr txBox="1"/>
            <p:nvPr/>
          </p:nvSpPr>
          <p:spPr>
            <a:xfrm>
              <a:off x="9142186" y="5241393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재생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B514603D-3DC8-06A9-699F-329AB33496E6}"/>
              </a:ext>
            </a:extLst>
          </p:cNvPr>
          <p:cNvGrpSpPr/>
          <p:nvPr/>
        </p:nvGrpSpPr>
        <p:grpSpPr>
          <a:xfrm>
            <a:off x="10351861" y="5191488"/>
            <a:ext cx="1374140" cy="399531"/>
            <a:chOff x="4721860" y="4378959"/>
            <a:chExt cx="1374140" cy="399531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3C370250-470A-18AE-2901-C481EAD73684}"/>
                </a:ext>
              </a:extLst>
            </p:cNvPr>
            <p:cNvSpPr/>
            <p:nvPr/>
          </p:nvSpPr>
          <p:spPr>
            <a:xfrm>
              <a:off x="4721860" y="437895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5" name="TextBox 14">
              <a:extLst>
                <a:ext uri="{FF2B5EF4-FFF2-40B4-BE49-F238E27FC236}">
                  <a16:creationId xmlns:a16="http://schemas.microsoft.com/office/drawing/2014/main" id="{B5576F89-07FC-AB46-90A9-57E7FAD3825C}"/>
                </a:ext>
              </a:extLst>
            </p:cNvPr>
            <p:cNvSpPr txBox="1"/>
            <p:nvPr/>
          </p:nvSpPr>
          <p:spPr>
            <a:xfrm>
              <a:off x="4777422" y="4424835"/>
              <a:ext cx="12630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상세 정보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pic>
        <p:nvPicPr>
          <p:cNvPr id="19" name="그림 18">
            <a:extLst>
              <a:ext uri="{FF2B5EF4-FFF2-40B4-BE49-F238E27FC236}">
                <a16:creationId xmlns:a16="http://schemas.microsoft.com/office/drawing/2014/main" id="{2A206A2F-7551-9A72-AE73-FCBADADAD7E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24" name="그림 23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348996A6-CE0D-4102-CCA2-FF19BB8743D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31" name="그룹 30">
            <a:extLst>
              <a:ext uri="{FF2B5EF4-FFF2-40B4-BE49-F238E27FC236}">
                <a16:creationId xmlns:a16="http://schemas.microsoft.com/office/drawing/2014/main" id="{6E192D20-DA98-3E2E-6B22-A2182F4D1B1E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2" name="사각형: 둥근 모서리 31">
              <a:extLst>
                <a:ext uri="{FF2B5EF4-FFF2-40B4-BE49-F238E27FC236}">
                  <a16:creationId xmlns:a16="http://schemas.microsoft.com/office/drawing/2014/main" id="{41CF847C-DF5B-85A9-B72A-E2BD485D68A9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0C2F4272-C4C7-88B9-2902-632966E7143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29982970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5" name="사각형: 둥근 모서리 104">
            <a:extLst>
              <a:ext uri="{FF2B5EF4-FFF2-40B4-BE49-F238E27FC236}">
                <a16:creationId xmlns:a16="http://schemas.microsoft.com/office/drawing/2014/main" id="{C5955815-33E7-4698-FE2F-E2DEB775C405}"/>
              </a:ext>
            </a:extLst>
          </p:cNvPr>
          <p:cNvSpPr/>
          <p:nvPr/>
        </p:nvSpPr>
        <p:spPr>
          <a:xfrm>
            <a:off x="0" y="553219"/>
            <a:ext cx="12192000" cy="5855832"/>
          </a:xfrm>
          <a:prstGeom prst="roundRect">
            <a:avLst>
              <a:gd name="adj" fmla="val 6301"/>
            </a:avLst>
          </a:prstGeom>
          <a:solidFill>
            <a:schemeClr val="tx1"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066ACA08-0798-C7C7-298F-76E9DED94989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708781" y="242572"/>
            <a:ext cx="7275415" cy="6372856"/>
          </a:xfrm>
          <a:prstGeom prst="rect">
            <a:avLst/>
          </a:prstGeom>
        </p:spPr>
      </p:pic>
      <p:grpSp>
        <p:nvGrpSpPr>
          <p:cNvPr id="85" name="그룹 84">
            <a:extLst>
              <a:ext uri="{FF2B5EF4-FFF2-40B4-BE49-F238E27FC236}">
                <a16:creationId xmlns:a16="http://schemas.microsoft.com/office/drawing/2014/main" id="{93C3C7EC-22BC-9D4D-2E6F-9E59F8838D9E}"/>
              </a:ext>
            </a:extLst>
          </p:cNvPr>
          <p:cNvGrpSpPr/>
          <p:nvPr/>
        </p:nvGrpSpPr>
        <p:grpSpPr>
          <a:xfrm>
            <a:off x="641546" y="2610464"/>
            <a:ext cx="3253197" cy="722782"/>
            <a:chOff x="641546" y="2610464"/>
            <a:chExt cx="3253197" cy="722782"/>
          </a:xfrm>
        </p:grpSpPr>
        <p:cxnSp>
          <p:nvCxnSpPr>
            <p:cNvPr id="11" name="직선 연결선 10">
              <a:extLst>
                <a:ext uri="{FF2B5EF4-FFF2-40B4-BE49-F238E27FC236}">
                  <a16:creationId xmlns:a16="http://schemas.microsoft.com/office/drawing/2014/main" id="{F68FF44A-21D6-5984-75D1-6969DA5ABE2A}"/>
                </a:ext>
              </a:extLst>
            </p:cNvPr>
            <p:cNvCxnSpPr>
              <a:cxnSpLocks/>
              <a:stCxn id="10" idx="1"/>
              <a:endCxn id="12" idx="3"/>
            </p:cNvCxnSpPr>
            <p:nvPr/>
          </p:nvCxnSpPr>
          <p:spPr>
            <a:xfrm flipH="1">
              <a:off x="3285598" y="2610465"/>
              <a:ext cx="609145" cy="361390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89D059EE-A966-8FA2-E5B9-D7DAA1CC2986}"/>
                </a:ext>
              </a:extLst>
            </p:cNvPr>
            <p:cNvSpPr/>
            <p:nvPr/>
          </p:nvSpPr>
          <p:spPr>
            <a:xfrm>
              <a:off x="641546" y="2610464"/>
              <a:ext cx="2644052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장르</a:t>
              </a:r>
              <a:r>
                <a:rPr lang="en-US" altLang="ko-KR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+</a:t>
              </a:r>
              <a:r>
                <a:rPr lang="ko-KR" altLang="en-US" sz="2400" dirty="0" err="1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평점별</a:t>
              </a:r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구분</a:t>
              </a:r>
            </a:p>
          </p:txBody>
        </p:sp>
      </p:grpSp>
      <p:grpSp>
        <p:nvGrpSpPr>
          <p:cNvPr id="86" name="그룹 85">
            <a:extLst>
              <a:ext uri="{FF2B5EF4-FFF2-40B4-BE49-F238E27FC236}">
                <a16:creationId xmlns:a16="http://schemas.microsoft.com/office/drawing/2014/main" id="{C5BB9BB1-CC23-B951-D3DC-3C9C1AE140C1}"/>
              </a:ext>
            </a:extLst>
          </p:cNvPr>
          <p:cNvGrpSpPr/>
          <p:nvPr/>
        </p:nvGrpSpPr>
        <p:grpSpPr>
          <a:xfrm>
            <a:off x="8719103" y="1014613"/>
            <a:ext cx="3177238" cy="4631969"/>
            <a:chOff x="8719103" y="1014613"/>
            <a:chExt cx="3177238" cy="4631969"/>
          </a:xfrm>
        </p:grpSpPr>
        <p:cxnSp>
          <p:nvCxnSpPr>
            <p:cNvPr id="4" name="직선 연결선 3">
              <a:extLst>
                <a:ext uri="{FF2B5EF4-FFF2-40B4-BE49-F238E27FC236}">
                  <a16:creationId xmlns:a16="http://schemas.microsoft.com/office/drawing/2014/main" id="{BD0C4059-F966-7DEE-50EE-2D08DBD1B008}"/>
                </a:ext>
              </a:extLst>
            </p:cNvPr>
            <p:cNvCxnSpPr>
              <a:cxnSpLocks/>
              <a:stCxn id="2" idx="3"/>
              <a:endCxn id="6" idx="0"/>
            </p:cNvCxnSpPr>
            <p:nvPr/>
          </p:nvCxnSpPr>
          <p:spPr>
            <a:xfrm>
              <a:off x="8719103" y="1014613"/>
              <a:ext cx="1855212" cy="1642863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04913345-BF90-1680-E36B-109E7702C9E0}"/>
                </a:ext>
              </a:extLst>
            </p:cNvPr>
            <p:cNvSpPr/>
            <p:nvPr/>
          </p:nvSpPr>
          <p:spPr>
            <a:xfrm>
              <a:off x="9252289" y="2657476"/>
              <a:ext cx="2644052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슬라이드 기능</a:t>
              </a:r>
            </a:p>
          </p:txBody>
        </p:sp>
        <p:cxnSp>
          <p:nvCxnSpPr>
            <p:cNvPr id="25" name="직선 연결선 24">
              <a:extLst>
                <a:ext uri="{FF2B5EF4-FFF2-40B4-BE49-F238E27FC236}">
                  <a16:creationId xmlns:a16="http://schemas.microsoft.com/office/drawing/2014/main" id="{B4F5F730-CE77-4D3B-877D-9D9F9470D063}"/>
                </a:ext>
              </a:extLst>
            </p:cNvPr>
            <p:cNvCxnSpPr>
              <a:cxnSpLocks/>
              <a:stCxn id="6" idx="2"/>
              <a:endCxn id="28" idx="3"/>
            </p:cNvCxnSpPr>
            <p:nvPr/>
          </p:nvCxnSpPr>
          <p:spPr>
            <a:xfrm flipH="1">
              <a:off x="9638734" y="3380258"/>
              <a:ext cx="935581" cy="2266324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88" name="그룹 87">
            <a:extLst>
              <a:ext uri="{FF2B5EF4-FFF2-40B4-BE49-F238E27FC236}">
                <a16:creationId xmlns:a16="http://schemas.microsoft.com/office/drawing/2014/main" id="{54361B31-9034-3B48-DF0C-AC9AA5FE6BDD}"/>
              </a:ext>
            </a:extLst>
          </p:cNvPr>
          <p:cNvGrpSpPr/>
          <p:nvPr/>
        </p:nvGrpSpPr>
        <p:grpSpPr>
          <a:xfrm>
            <a:off x="3894743" y="739150"/>
            <a:ext cx="5743991" cy="5182895"/>
            <a:chOff x="3894743" y="739150"/>
            <a:chExt cx="5743991" cy="5182895"/>
          </a:xfrm>
        </p:grpSpPr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3F07CD60-B4B4-3E9F-7C51-5A765737C5B9}"/>
                </a:ext>
              </a:extLst>
            </p:cNvPr>
            <p:cNvSpPr/>
            <p:nvPr/>
          </p:nvSpPr>
          <p:spPr>
            <a:xfrm>
              <a:off x="3894743" y="1415845"/>
              <a:ext cx="4781170" cy="2389239"/>
            </a:xfrm>
            <a:prstGeom prst="roundRect">
              <a:avLst>
                <a:gd name="adj" fmla="val 10000"/>
              </a:avLst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grpSp>
          <p:nvGrpSpPr>
            <p:cNvPr id="87" name="그룹 86">
              <a:extLst>
                <a:ext uri="{FF2B5EF4-FFF2-40B4-BE49-F238E27FC236}">
                  <a16:creationId xmlns:a16="http://schemas.microsoft.com/office/drawing/2014/main" id="{7A549304-4392-AA20-1797-7BD6F79A969D}"/>
                </a:ext>
              </a:extLst>
            </p:cNvPr>
            <p:cNvGrpSpPr/>
            <p:nvPr/>
          </p:nvGrpSpPr>
          <p:grpSpPr>
            <a:xfrm>
              <a:off x="8155440" y="739150"/>
              <a:ext cx="1483294" cy="5182895"/>
              <a:chOff x="8155440" y="739150"/>
              <a:chExt cx="1483294" cy="5182895"/>
            </a:xfrm>
          </p:grpSpPr>
          <p:sp>
            <p:nvSpPr>
              <p:cNvPr id="2" name="사각형: 둥근 모서리 1">
                <a:extLst>
                  <a:ext uri="{FF2B5EF4-FFF2-40B4-BE49-F238E27FC236}">
                    <a16:creationId xmlns:a16="http://schemas.microsoft.com/office/drawing/2014/main" id="{65F7AD37-A419-3FFC-CDCB-E18CBDEC9B9C}"/>
                  </a:ext>
                </a:extLst>
              </p:cNvPr>
              <p:cNvSpPr/>
              <p:nvPr/>
            </p:nvSpPr>
            <p:spPr>
              <a:xfrm>
                <a:off x="8155440" y="739150"/>
                <a:ext cx="563663" cy="550926"/>
              </a:xfrm>
              <a:prstGeom prst="roundRect">
                <a:avLst/>
              </a:prstGeom>
              <a:noFill/>
              <a:ln w="63500">
                <a:solidFill>
                  <a:srgbClr val="FB8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28" name="사각형: 둥근 모서리 27">
                <a:extLst>
                  <a:ext uri="{FF2B5EF4-FFF2-40B4-BE49-F238E27FC236}">
                    <a16:creationId xmlns:a16="http://schemas.microsoft.com/office/drawing/2014/main" id="{D5B78E06-97AD-172E-CB84-73CA412E0EA8}"/>
                  </a:ext>
                </a:extLst>
              </p:cNvPr>
              <p:cNvSpPr/>
              <p:nvPr/>
            </p:nvSpPr>
            <p:spPr>
              <a:xfrm>
                <a:off x="9075071" y="5371119"/>
                <a:ext cx="563663" cy="550926"/>
              </a:xfrm>
              <a:prstGeom prst="roundRect">
                <a:avLst/>
              </a:prstGeom>
              <a:noFill/>
              <a:ln w="63500">
                <a:solidFill>
                  <a:srgbClr val="FB8114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</p:grpSp>
      </p:grpSp>
      <p:grpSp>
        <p:nvGrpSpPr>
          <p:cNvPr id="48" name="그룹 47">
            <a:extLst>
              <a:ext uri="{FF2B5EF4-FFF2-40B4-BE49-F238E27FC236}">
                <a16:creationId xmlns:a16="http://schemas.microsoft.com/office/drawing/2014/main" id="{FC3B46FD-8D42-B18F-702E-D391169C089F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49" name="사각형: 둥근 모서리 48">
              <a:extLst>
                <a:ext uri="{FF2B5EF4-FFF2-40B4-BE49-F238E27FC236}">
                  <a16:creationId xmlns:a16="http://schemas.microsoft.com/office/drawing/2014/main" id="{2C187F23-CC2C-592A-1BFD-77DA3DC55802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50" name="그림 49">
              <a:extLst>
                <a:ext uri="{FF2B5EF4-FFF2-40B4-BE49-F238E27FC236}">
                  <a16:creationId xmlns:a16="http://schemas.microsoft.com/office/drawing/2014/main" id="{F084D7C6-09C4-4C51-98E0-92AF42728EA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89" name="직선 연결선 88">
            <a:extLst>
              <a:ext uri="{FF2B5EF4-FFF2-40B4-BE49-F238E27FC236}">
                <a16:creationId xmlns:a16="http://schemas.microsoft.com/office/drawing/2014/main" id="{75C5835F-8827-02F3-8A29-B417513CB30A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0" name="직선 연결선 89">
            <a:extLst>
              <a:ext uri="{FF2B5EF4-FFF2-40B4-BE49-F238E27FC236}">
                <a16:creationId xmlns:a16="http://schemas.microsoft.com/office/drawing/2014/main" id="{5E7FAE0A-45EC-58C6-83EE-4F417812CB1D}"/>
              </a:ext>
            </a:extLst>
          </p:cNvPr>
          <p:cNvCxnSpPr>
            <a:cxnSpLocks/>
          </p:cNvCxnSpPr>
          <p:nvPr/>
        </p:nvCxnSpPr>
        <p:spPr>
          <a:xfrm>
            <a:off x="792812" y="6647870"/>
            <a:ext cx="2171105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1" name="이등변 삼각형 90">
            <a:extLst>
              <a:ext uri="{FF2B5EF4-FFF2-40B4-BE49-F238E27FC236}">
                <a16:creationId xmlns:a16="http://schemas.microsoft.com/office/drawing/2014/main" id="{6AD0CBB0-C85E-4790-9485-B09AEFC8FD47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2" name="그룹 91">
            <a:extLst>
              <a:ext uri="{FF2B5EF4-FFF2-40B4-BE49-F238E27FC236}">
                <a16:creationId xmlns:a16="http://schemas.microsoft.com/office/drawing/2014/main" id="{403A4E6D-0B16-8917-E676-D9FBF9A3B4C9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93" name="Group 4">
              <a:extLst>
                <a:ext uri="{FF2B5EF4-FFF2-40B4-BE49-F238E27FC236}">
                  <a16:creationId xmlns:a16="http://schemas.microsoft.com/office/drawing/2014/main" id="{FF6FDB1B-A5E1-3C0A-6877-FF1923491BEC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97" name="Freeform 6">
                <a:extLst>
                  <a:ext uri="{FF2B5EF4-FFF2-40B4-BE49-F238E27FC236}">
                    <a16:creationId xmlns:a16="http://schemas.microsoft.com/office/drawing/2014/main" id="{5EB64EEE-0727-B999-6712-18A5DB48972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8" name="Freeform 7">
                <a:extLst>
                  <a:ext uri="{FF2B5EF4-FFF2-40B4-BE49-F238E27FC236}">
                    <a16:creationId xmlns:a16="http://schemas.microsoft.com/office/drawing/2014/main" id="{49376743-DD1F-261A-241A-560661FF265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9" name="Freeform 8">
                <a:extLst>
                  <a:ext uri="{FF2B5EF4-FFF2-40B4-BE49-F238E27FC236}">
                    <a16:creationId xmlns:a16="http://schemas.microsoft.com/office/drawing/2014/main" id="{CCB93498-8EEC-FA65-05B3-3BF36A3FE02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0" name="Freeform 9">
                <a:extLst>
                  <a:ext uri="{FF2B5EF4-FFF2-40B4-BE49-F238E27FC236}">
                    <a16:creationId xmlns:a16="http://schemas.microsoft.com/office/drawing/2014/main" id="{7AE6C229-256A-8C16-ED0F-F2477AC36A8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1" name="Freeform 10">
                <a:extLst>
                  <a:ext uri="{FF2B5EF4-FFF2-40B4-BE49-F238E27FC236}">
                    <a16:creationId xmlns:a16="http://schemas.microsoft.com/office/drawing/2014/main" id="{8F754F24-7841-FDF1-B99D-1692EEA3B4B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2" name="Freeform 11">
                <a:extLst>
                  <a:ext uri="{FF2B5EF4-FFF2-40B4-BE49-F238E27FC236}">
                    <a16:creationId xmlns:a16="http://schemas.microsoft.com/office/drawing/2014/main" id="{759D12CF-826E-A11F-05B9-E9C134BD3AD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94" name="직사각형 93">
              <a:extLst>
                <a:ext uri="{FF2B5EF4-FFF2-40B4-BE49-F238E27FC236}">
                  <a16:creationId xmlns:a16="http://schemas.microsoft.com/office/drawing/2014/main" id="{EBA7226F-9210-784E-0083-2ED23ED2F948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5" name="Freeform 9">
              <a:extLst>
                <a:ext uri="{FF2B5EF4-FFF2-40B4-BE49-F238E27FC236}">
                  <a16:creationId xmlns:a16="http://schemas.microsoft.com/office/drawing/2014/main" id="{0004405F-A2B7-5D4E-71B9-620759BEE06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6" name="Freeform 26">
              <a:extLst>
                <a:ext uri="{FF2B5EF4-FFF2-40B4-BE49-F238E27FC236}">
                  <a16:creationId xmlns:a16="http://schemas.microsoft.com/office/drawing/2014/main" id="{98BC5C41-5F22-7BAB-909B-01F363787FEA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03" name="같음 기호 102">
            <a:extLst>
              <a:ext uri="{FF2B5EF4-FFF2-40B4-BE49-F238E27FC236}">
                <a16:creationId xmlns:a16="http://schemas.microsoft.com/office/drawing/2014/main" id="{618DA7D5-0526-89A6-5DEB-518224625917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6242294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2AA0F74D-3C92-DF64-01B0-E30857EB327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95510" y="137325"/>
            <a:ext cx="7265198" cy="6321381"/>
          </a:xfrm>
          <a:prstGeom prst="rect">
            <a:avLst/>
          </a:prstGeom>
        </p:spPr>
      </p:pic>
      <p:grpSp>
        <p:nvGrpSpPr>
          <p:cNvPr id="99" name="그룹 98">
            <a:extLst>
              <a:ext uri="{FF2B5EF4-FFF2-40B4-BE49-F238E27FC236}">
                <a16:creationId xmlns:a16="http://schemas.microsoft.com/office/drawing/2014/main" id="{91820283-153F-31F4-8213-F28DEF9535EB}"/>
              </a:ext>
            </a:extLst>
          </p:cNvPr>
          <p:cNvGrpSpPr/>
          <p:nvPr/>
        </p:nvGrpSpPr>
        <p:grpSpPr>
          <a:xfrm>
            <a:off x="172057" y="1834501"/>
            <a:ext cx="2649139" cy="972643"/>
            <a:chOff x="172057" y="1834501"/>
            <a:chExt cx="2649139" cy="972643"/>
          </a:xfrm>
        </p:grpSpPr>
        <p:cxnSp>
          <p:nvCxnSpPr>
            <p:cNvPr id="47" name="직선 연결선 46">
              <a:extLst>
                <a:ext uri="{FF2B5EF4-FFF2-40B4-BE49-F238E27FC236}">
                  <a16:creationId xmlns:a16="http://schemas.microsoft.com/office/drawing/2014/main" id="{4E3E4D4E-5414-06A3-6B5C-35202C218AE9}"/>
                </a:ext>
              </a:extLst>
            </p:cNvPr>
            <p:cNvCxnSpPr>
              <a:cxnSpLocks/>
              <a:stCxn id="27" idx="1"/>
              <a:endCxn id="48" idx="3"/>
            </p:cNvCxnSpPr>
            <p:nvPr/>
          </p:nvCxnSpPr>
          <p:spPr>
            <a:xfrm flipH="1">
              <a:off x="2532049" y="1834501"/>
              <a:ext cx="289147" cy="642743"/>
            </a:xfrm>
            <a:prstGeom prst="line">
              <a:avLst/>
            </a:prstGeom>
            <a:ln w="63500">
              <a:solidFill>
                <a:srgbClr val="FF0000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8" name="사각형: 둥근 모서리 47">
              <a:extLst>
                <a:ext uri="{FF2B5EF4-FFF2-40B4-BE49-F238E27FC236}">
                  <a16:creationId xmlns:a16="http://schemas.microsoft.com/office/drawing/2014/main" id="{677DEF5C-4918-98F5-DCE0-AADD98B81971}"/>
                </a:ext>
              </a:extLst>
            </p:cNvPr>
            <p:cNvSpPr/>
            <p:nvPr/>
          </p:nvSpPr>
          <p:spPr>
            <a:xfrm>
              <a:off x="172057" y="2147344"/>
              <a:ext cx="2359992" cy="6598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 err="1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크롤링</a:t>
              </a:r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데이터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451D3F65-339A-6CE5-1776-F8AEB9404FA3}"/>
              </a:ext>
            </a:extLst>
          </p:cNvPr>
          <p:cNvGrpSpPr/>
          <p:nvPr/>
        </p:nvGrpSpPr>
        <p:grpSpPr>
          <a:xfrm>
            <a:off x="9308309" y="2769200"/>
            <a:ext cx="2776153" cy="2130244"/>
            <a:chOff x="9308309" y="2769200"/>
            <a:chExt cx="2776153" cy="2130244"/>
          </a:xfrm>
        </p:grpSpPr>
        <p:cxnSp>
          <p:nvCxnSpPr>
            <p:cNvPr id="9" name="직선 연결선 8">
              <a:extLst>
                <a:ext uri="{FF2B5EF4-FFF2-40B4-BE49-F238E27FC236}">
                  <a16:creationId xmlns:a16="http://schemas.microsoft.com/office/drawing/2014/main" id="{D9C81D7E-919C-68CB-58A5-64E2664B5325}"/>
                </a:ext>
              </a:extLst>
            </p:cNvPr>
            <p:cNvCxnSpPr>
              <a:cxnSpLocks/>
              <a:stCxn id="8" idx="3"/>
              <a:endCxn id="10" idx="2"/>
            </p:cNvCxnSpPr>
            <p:nvPr/>
          </p:nvCxnSpPr>
          <p:spPr>
            <a:xfrm flipV="1">
              <a:off x="9308309" y="3429000"/>
              <a:ext cx="1596157" cy="1470444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DDD6286F-B409-7C70-02D4-4F95F4FDCC25}"/>
                </a:ext>
              </a:extLst>
            </p:cNvPr>
            <p:cNvSpPr/>
            <p:nvPr/>
          </p:nvSpPr>
          <p:spPr>
            <a:xfrm>
              <a:off x="9724470" y="2769200"/>
              <a:ext cx="2359992" cy="659800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리뷰 작성 기능</a:t>
              </a:r>
            </a:p>
          </p:txBody>
        </p:sp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33ADF719-EDD8-5631-DD0F-C510A698B928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A54B9382-AFCD-D773-27A1-A435892270B1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3D71C6AA-916D-5E20-4B34-14B54DE88C9E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D7186275-E82D-EA0E-918F-CE6E09CB27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67" name="직선 연결선 66">
            <a:extLst>
              <a:ext uri="{FF2B5EF4-FFF2-40B4-BE49-F238E27FC236}">
                <a16:creationId xmlns:a16="http://schemas.microsoft.com/office/drawing/2014/main" id="{25BAEEE7-9A29-0E4C-3346-73CD30E372DD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>
            <a:extLst>
              <a:ext uri="{FF2B5EF4-FFF2-40B4-BE49-F238E27FC236}">
                <a16:creationId xmlns:a16="http://schemas.microsoft.com/office/drawing/2014/main" id="{64D23851-3A4A-F528-A9BB-9CD390FF3C5E}"/>
              </a:ext>
            </a:extLst>
          </p:cNvPr>
          <p:cNvCxnSpPr>
            <a:cxnSpLocks/>
          </p:cNvCxnSpPr>
          <p:nvPr/>
        </p:nvCxnSpPr>
        <p:spPr>
          <a:xfrm>
            <a:off x="792812" y="6649236"/>
            <a:ext cx="5105068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9" name="이등변 삼각형 68">
            <a:extLst>
              <a:ext uri="{FF2B5EF4-FFF2-40B4-BE49-F238E27FC236}">
                <a16:creationId xmlns:a16="http://schemas.microsoft.com/office/drawing/2014/main" id="{41EB6B32-567F-5539-7A9B-D988223A4DDE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71" name="그룹 70">
            <a:extLst>
              <a:ext uri="{FF2B5EF4-FFF2-40B4-BE49-F238E27FC236}">
                <a16:creationId xmlns:a16="http://schemas.microsoft.com/office/drawing/2014/main" id="{D217313E-9B45-7066-1A0F-66E5F4D21203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72" name="Group 4">
              <a:extLst>
                <a:ext uri="{FF2B5EF4-FFF2-40B4-BE49-F238E27FC236}">
                  <a16:creationId xmlns:a16="http://schemas.microsoft.com/office/drawing/2014/main" id="{61651708-48F3-7717-F472-31E8CC97A60F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78" name="Freeform 6">
                <a:extLst>
                  <a:ext uri="{FF2B5EF4-FFF2-40B4-BE49-F238E27FC236}">
                    <a16:creationId xmlns:a16="http://schemas.microsoft.com/office/drawing/2014/main" id="{20800BD2-62B3-7428-95CF-0D4FFB1414E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9" name="Freeform 7">
                <a:extLst>
                  <a:ext uri="{FF2B5EF4-FFF2-40B4-BE49-F238E27FC236}">
                    <a16:creationId xmlns:a16="http://schemas.microsoft.com/office/drawing/2014/main" id="{B82B92B7-725A-25A2-941B-86D1735764E8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0" name="Freeform 8">
                <a:extLst>
                  <a:ext uri="{FF2B5EF4-FFF2-40B4-BE49-F238E27FC236}">
                    <a16:creationId xmlns:a16="http://schemas.microsoft.com/office/drawing/2014/main" id="{A103971B-724B-8AAA-1C1B-B57E4CDFDF1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1" name="Freeform 9">
                <a:extLst>
                  <a:ext uri="{FF2B5EF4-FFF2-40B4-BE49-F238E27FC236}">
                    <a16:creationId xmlns:a16="http://schemas.microsoft.com/office/drawing/2014/main" id="{6E5C9070-3372-397E-977D-BF719745034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2" name="Freeform 10">
                <a:extLst>
                  <a:ext uri="{FF2B5EF4-FFF2-40B4-BE49-F238E27FC236}">
                    <a16:creationId xmlns:a16="http://schemas.microsoft.com/office/drawing/2014/main" id="{D455D7A1-A9CD-9125-D633-F7E0DAB691C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83" name="Freeform 11">
                <a:extLst>
                  <a:ext uri="{FF2B5EF4-FFF2-40B4-BE49-F238E27FC236}">
                    <a16:creationId xmlns:a16="http://schemas.microsoft.com/office/drawing/2014/main" id="{5C60AB77-D2C1-0192-7E33-7D567F9CE7F6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73" name="직사각형 72">
              <a:extLst>
                <a:ext uri="{FF2B5EF4-FFF2-40B4-BE49-F238E27FC236}">
                  <a16:creationId xmlns:a16="http://schemas.microsoft.com/office/drawing/2014/main" id="{52C6D7BE-043C-D018-0B73-24E164DCF883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76" name="Freeform 9">
              <a:extLst>
                <a:ext uri="{FF2B5EF4-FFF2-40B4-BE49-F238E27FC236}">
                  <a16:creationId xmlns:a16="http://schemas.microsoft.com/office/drawing/2014/main" id="{46E72EB6-5EB7-0246-4B97-1BEBA4CC2281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77" name="Freeform 26">
              <a:extLst>
                <a:ext uri="{FF2B5EF4-FFF2-40B4-BE49-F238E27FC236}">
                  <a16:creationId xmlns:a16="http://schemas.microsoft.com/office/drawing/2014/main" id="{9D7C2B47-F8C7-95C0-BD04-6D868C2A8162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85" name="같음 기호 84">
            <a:extLst>
              <a:ext uri="{FF2B5EF4-FFF2-40B4-BE49-F238E27FC236}">
                <a16:creationId xmlns:a16="http://schemas.microsoft.com/office/drawing/2014/main" id="{2FD699AA-62AC-D709-E480-66AD5A3CE972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102" name="그룹 101">
            <a:extLst>
              <a:ext uri="{FF2B5EF4-FFF2-40B4-BE49-F238E27FC236}">
                <a16:creationId xmlns:a16="http://schemas.microsoft.com/office/drawing/2014/main" id="{09347648-BE84-006A-EF82-2827B5651CD6}"/>
              </a:ext>
            </a:extLst>
          </p:cNvPr>
          <p:cNvGrpSpPr/>
          <p:nvPr/>
        </p:nvGrpSpPr>
        <p:grpSpPr>
          <a:xfrm>
            <a:off x="2821196" y="193778"/>
            <a:ext cx="6487113" cy="6321381"/>
            <a:chOff x="2821196" y="193778"/>
            <a:chExt cx="6487113" cy="6321381"/>
          </a:xfrm>
        </p:grpSpPr>
        <p:grpSp>
          <p:nvGrpSpPr>
            <p:cNvPr id="98" name="그룹 97">
              <a:extLst>
                <a:ext uri="{FF2B5EF4-FFF2-40B4-BE49-F238E27FC236}">
                  <a16:creationId xmlns:a16="http://schemas.microsoft.com/office/drawing/2014/main" id="{C35F3FA3-1651-659E-59E3-B841E23747BC}"/>
                </a:ext>
              </a:extLst>
            </p:cNvPr>
            <p:cNvGrpSpPr/>
            <p:nvPr/>
          </p:nvGrpSpPr>
          <p:grpSpPr>
            <a:xfrm>
              <a:off x="2821196" y="193778"/>
              <a:ext cx="6487113" cy="6321381"/>
              <a:chOff x="2821196" y="193778"/>
              <a:chExt cx="6487113" cy="6321381"/>
            </a:xfrm>
          </p:grpSpPr>
          <p:sp>
            <p:nvSpPr>
              <p:cNvPr id="27" name="사각형: 둥근 모서리 26">
                <a:extLst>
                  <a:ext uri="{FF2B5EF4-FFF2-40B4-BE49-F238E27FC236}">
                    <a16:creationId xmlns:a16="http://schemas.microsoft.com/office/drawing/2014/main" id="{2F5686B7-583D-060B-5175-94A642306FA5}"/>
                  </a:ext>
                </a:extLst>
              </p:cNvPr>
              <p:cNvSpPr/>
              <p:nvPr/>
            </p:nvSpPr>
            <p:spPr>
              <a:xfrm>
                <a:off x="2821196" y="433650"/>
                <a:ext cx="1948364" cy="2801701"/>
              </a:xfrm>
              <a:prstGeom prst="round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 dirty="0">
                  <a:ln>
                    <a:solidFill>
                      <a:srgbClr val="FFB84C"/>
                    </a:solidFill>
                  </a:ln>
                </a:endParaRPr>
              </a:p>
            </p:txBody>
          </p:sp>
          <p:sp>
            <p:nvSpPr>
              <p:cNvPr id="30" name="사각형: 둥근 모서리 29">
                <a:extLst>
                  <a:ext uri="{FF2B5EF4-FFF2-40B4-BE49-F238E27FC236}">
                    <a16:creationId xmlns:a16="http://schemas.microsoft.com/office/drawing/2014/main" id="{A684658E-813A-947E-33D8-8F2EA3DB8E92}"/>
                  </a:ext>
                </a:extLst>
              </p:cNvPr>
              <p:cNvSpPr/>
              <p:nvPr/>
            </p:nvSpPr>
            <p:spPr>
              <a:xfrm>
                <a:off x="4863208" y="5509267"/>
                <a:ext cx="4445101" cy="1005892"/>
              </a:xfrm>
              <a:prstGeom prst="roundRect">
                <a:avLst>
                  <a:gd name="adj" fmla="val 4009"/>
                </a:avLst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FB84C"/>
                    </a:solidFill>
                  </a:ln>
                </a:endParaRPr>
              </a:p>
            </p:txBody>
          </p:sp>
          <p:sp>
            <p:nvSpPr>
              <p:cNvPr id="38" name="사각형: 둥근 모서리 37">
                <a:extLst>
                  <a:ext uri="{FF2B5EF4-FFF2-40B4-BE49-F238E27FC236}">
                    <a16:creationId xmlns:a16="http://schemas.microsoft.com/office/drawing/2014/main" id="{C8A87E2D-7D65-93CD-47B2-3B7BCB32D0A1}"/>
                  </a:ext>
                </a:extLst>
              </p:cNvPr>
              <p:cNvSpPr/>
              <p:nvPr/>
            </p:nvSpPr>
            <p:spPr>
              <a:xfrm>
                <a:off x="2821196" y="3274286"/>
                <a:ext cx="1948364" cy="759690"/>
              </a:xfrm>
              <a:prstGeom prst="roundRect">
                <a:avLst/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FB84C"/>
                    </a:solidFill>
                  </a:ln>
                </a:endParaRPr>
              </a:p>
            </p:txBody>
          </p:sp>
          <p:sp>
            <p:nvSpPr>
              <p:cNvPr id="39" name="사각형: 둥근 모서리 38">
                <a:extLst>
                  <a:ext uri="{FF2B5EF4-FFF2-40B4-BE49-F238E27FC236}">
                    <a16:creationId xmlns:a16="http://schemas.microsoft.com/office/drawing/2014/main" id="{32145AB6-9581-767C-EBB2-6BA75208779C}"/>
                  </a:ext>
                </a:extLst>
              </p:cNvPr>
              <p:cNvSpPr/>
              <p:nvPr/>
            </p:nvSpPr>
            <p:spPr>
              <a:xfrm>
                <a:off x="4863208" y="193778"/>
                <a:ext cx="4445101" cy="4117594"/>
              </a:xfrm>
              <a:prstGeom prst="roundRect">
                <a:avLst>
                  <a:gd name="adj" fmla="val 3648"/>
                </a:avLst>
              </a:prstGeom>
              <a:noFill/>
              <a:ln w="63500">
                <a:solidFill>
                  <a:srgbClr val="FF0000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n>
                    <a:solidFill>
                      <a:srgbClr val="FFB84C"/>
                    </a:solidFill>
                  </a:ln>
                </a:endParaRPr>
              </a:p>
            </p:txBody>
          </p:sp>
        </p:grp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28C8544-5C16-90C9-32D9-4A33C1FE5C25}"/>
                </a:ext>
              </a:extLst>
            </p:cNvPr>
            <p:cNvSpPr/>
            <p:nvPr/>
          </p:nvSpPr>
          <p:spPr>
            <a:xfrm>
              <a:off x="4863208" y="4311933"/>
              <a:ext cx="4445101" cy="1175021"/>
            </a:xfrm>
            <a:prstGeom prst="roundRect">
              <a:avLst>
                <a:gd name="adj" fmla="val 8787"/>
              </a:avLst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</p:spTree>
    <p:extLst>
      <p:ext uri="{BB962C8B-B14F-4D97-AF65-F5344CB8AC3E}">
        <p14:creationId xmlns:p14="http://schemas.microsoft.com/office/powerpoint/2010/main" val="33164132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DF719-EDD8-5631-DD0F-C510A698B928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4E5F1CA5-38DB-B7D8-7A06-3357024BAD5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7958" y="847002"/>
            <a:ext cx="10076084" cy="5757762"/>
          </a:xfrm>
          <a:prstGeom prst="rect">
            <a:avLst/>
          </a:prstGeom>
        </p:spPr>
      </p:pic>
      <p:sp>
        <p:nvSpPr>
          <p:cNvPr id="2" name="사각형: 둥근 모서리 1">
            <a:extLst>
              <a:ext uri="{FF2B5EF4-FFF2-40B4-BE49-F238E27FC236}">
                <a16:creationId xmlns:a16="http://schemas.microsoft.com/office/drawing/2014/main" id="{25118363-05F8-A8BF-27F9-B1864170CCCA}"/>
              </a:ext>
            </a:extLst>
          </p:cNvPr>
          <p:cNvSpPr/>
          <p:nvPr/>
        </p:nvSpPr>
        <p:spPr>
          <a:xfrm>
            <a:off x="1457064" y="4293636"/>
            <a:ext cx="9353176" cy="1558524"/>
          </a:xfrm>
          <a:prstGeom prst="roundRect">
            <a:avLst/>
          </a:prstGeom>
          <a:noFill/>
          <a:ln w="63500">
            <a:solidFill>
              <a:srgbClr val="FB81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80" name="그룹 79">
            <a:extLst>
              <a:ext uri="{FF2B5EF4-FFF2-40B4-BE49-F238E27FC236}">
                <a16:creationId xmlns:a16="http://schemas.microsoft.com/office/drawing/2014/main" id="{7B5886F5-0F24-342A-1355-235D5376229A}"/>
              </a:ext>
            </a:extLst>
          </p:cNvPr>
          <p:cNvGrpSpPr/>
          <p:nvPr/>
        </p:nvGrpSpPr>
        <p:grpSpPr>
          <a:xfrm>
            <a:off x="9784533" y="2993314"/>
            <a:ext cx="2051413" cy="2079584"/>
            <a:chOff x="9784533" y="2993314"/>
            <a:chExt cx="2051413" cy="2079584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28067968-E824-F49D-7163-F200B565DB6C}"/>
                </a:ext>
              </a:extLst>
            </p:cNvPr>
            <p:cNvCxnSpPr>
              <a:cxnSpLocks/>
              <a:stCxn id="2" idx="3"/>
              <a:endCxn id="7" idx="3"/>
            </p:cNvCxnSpPr>
            <p:nvPr/>
          </p:nvCxnSpPr>
          <p:spPr>
            <a:xfrm flipV="1">
              <a:off x="10810240" y="3296293"/>
              <a:ext cx="1025706" cy="1776605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B0AA7DD7-A6D1-234A-6607-639A9C67CDFA}"/>
                </a:ext>
              </a:extLst>
            </p:cNvPr>
            <p:cNvSpPr/>
            <p:nvPr/>
          </p:nvSpPr>
          <p:spPr>
            <a:xfrm>
              <a:off x="9784533" y="2993314"/>
              <a:ext cx="2051413" cy="605957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댓글 기능</a:t>
              </a:r>
            </a:p>
          </p:txBody>
        </p:sp>
      </p:grpSp>
      <p:sp>
        <p:nvSpPr>
          <p:cNvPr id="16" name="사각형: 둥근 모서리 15">
            <a:extLst>
              <a:ext uri="{FF2B5EF4-FFF2-40B4-BE49-F238E27FC236}">
                <a16:creationId xmlns:a16="http://schemas.microsoft.com/office/drawing/2014/main" id="{8721C0EB-FBDA-5C70-29B0-BC0CD733C133}"/>
              </a:ext>
            </a:extLst>
          </p:cNvPr>
          <p:cNvSpPr/>
          <p:nvPr/>
        </p:nvSpPr>
        <p:spPr>
          <a:xfrm>
            <a:off x="3319460" y="1479152"/>
            <a:ext cx="363894" cy="321044"/>
          </a:xfrm>
          <a:prstGeom prst="roundRect">
            <a:avLst>
              <a:gd name="adj" fmla="val 32688"/>
            </a:avLst>
          </a:prstGeom>
          <a:noFill/>
          <a:ln w="63500">
            <a:solidFill>
              <a:srgbClr val="FB8114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79" name="그룹 78">
            <a:extLst>
              <a:ext uri="{FF2B5EF4-FFF2-40B4-BE49-F238E27FC236}">
                <a16:creationId xmlns:a16="http://schemas.microsoft.com/office/drawing/2014/main" id="{CBB7F988-1E8A-1558-46D7-8D39F6058557}"/>
              </a:ext>
            </a:extLst>
          </p:cNvPr>
          <p:cNvGrpSpPr/>
          <p:nvPr/>
        </p:nvGrpSpPr>
        <p:grpSpPr>
          <a:xfrm>
            <a:off x="3683354" y="1127593"/>
            <a:ext cx="3661252" cy="722782"/>
            <a:chOff x="3683354" y="1127593"/>
            <a:chExt cx="3661252" cy="722782"/>
          </a:xfrm>
        </p:grpSpPr>
        <p:cxnSp>
          <p:nvCxnSpPr>
            <p:cNvPr id="19" name="직선 연결선 18">
              <a:extLst>
                <a:ext uri="{FF2B5EF4-FFF2-40B4-BE49-F238E27FC236}">
                  <a16:creationId xmlns:a16="http://schemas.microsoft.com/office/drawing/2014/main" id="{EEFD5480-2B1C-8382-B562-626CB459E960}"/>
                </a:ext>
              </a:extLst>
            </p:cNvPr>
            <p:cNvCxnSpPr>
              <a:cxnSpLocks/>
              <a:stCxn id="16" idx="3"/>
              <a:endCxn id="20" idx="1"/>
            </p:cNvCxnSpPr>
            <p:nvPr/>
          </p:nvCxnSpPr>
          <p:spPr>
            <a:xfrm flipV="1">
              <a:off x="3683354" y="1488984"/>
              <a:ext cx="1707573" cy="150690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0" name="사각형: 둥근 모서리 19">
              <a:extLst>
                <a:ext uri="{FF2B5EF4-FFF2-40B4-BE49-F238E27FC236}">
                  <a16:creationId xmlns:a16="http://schemas.microsoft.com/office/drawing/2014/main" id="{A9C37AA1-AD29-C65C-6F03-D33981ACE704}"/>
                </a:ext>
              </a:extLst>
            </p:cNvPr>
            <p:cNvSpPr/>
            <p:nvPr/>
          </p:nvSpPr>
          <p:spPr>
            <a:xfrm>
              <a:off x="5390927" y="1127593"/>
              <a:ext cx="1953679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좋아요 기능</a:t>
              </a:r>
            </a:p>
          </p:txBody>
        </p:sp>
      </p:grpSp>
      <p:pic>
        <p:nvPicPr>
          <p:cNvPr id="41" name="그림 40">
            <a:extLst>
              <a:ext uri="{FF2B5EF4-FFF2-40B4-BE49-F238E27FC236}">
                <a16:creationId xmlns:a16="http://schemas.microsoft.com/office/drawing/2014/main" id="{C660D4B2-9A95-2E9A-E47B-110DC90CF5DE}"/>
              </a:ext>
            </a:extLst>
          </p:cNvPr>
          <p:cNvPicPr>
            <a:picLocks noChangeAspect="1"/>
          </p:cNvPicPr>
          <p:nvPr/>
        </p:nvPicPr>
        <p:blipFill>
          <a:blip r:embed="rId6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7981" y="1559413"/>
            <a:ext cx="186852" cy="186852"/>
          </a:xfrm>
          <a:prstGeom prst="rect">
            <a:avLst/>
          </a:prstGeom>
        </p:spPr>
      </p:pic>
      <p:grpSp>
        <p:nvGrpSpPr>
          <p:cNvPr id="43" name="그룹 42">
            <a:extLst>
              <a:ext uri="{FF2B5EF4-FFF2-40B4-BE49-F238E27FC236}">
                <a16:creationId xmlns:a16="http://schemas.microsoft.com/office/drawing/2014/main" id="{76861EC9-3D1F-3507-DE10-4FD73CD4A34B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44" name="사각형: 둥근 모서리 43">
              <a:extLst>
                <a:ext uri="{FF2B5EF4-FFF2-40B4-BE49-F238E27FC236}">
                  <a16:creationId xmlns:a16="http://schemas.microsoft.com/office/drawing/2014/main" id="{72D0B975-34C6-1BD8-2227-BBC5956C04E6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5" name="그림 44">
              <a:extLst>
                <a:ext uri="{FF2B5EF4-FFF2-40B4-BE49-F238E27FC236}">
                  <a16:creationId xmlns:a16="http://schemas.microsoft.com/office/drawing/2014/main" id="{18B30633-1F4D-0C68-4F7F-A3C26BEDBE4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61" name="직선 연결선 60">
            <a:extLst>
              <a:ext uri="{FF2B5EF4-FFF2-40B4-BE49-F238E27FC236}">
                <a16:creationId xmlns:a16="http://schemas.microsoft.com/office/drawing/2014/main" id="{8EEB0226-C855-0C7F-EA66-323331BAB72D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2" name="직선 연결선 61">
            <a:extLst>
              <a:ext uri="{FF2B5EF4-FFF2-40B4-BE49-F238E27FC236}">
                <a16:creationId xmlns:a16="http://schemas.microsoft.com/office/drawing/2014/main" id="{F1EBD274-7AFE-149D-0CE8-616489B91F16}"/>
              </a:ext>
            </a:extLst>
          </p:cNvPr>
          <p:cNvCxnSpPr>
            <a:cxnSpLocks/>
          </p:cNvCxnSpPr>
          <p:nvPr/>
        </p:nvCxnSpPr>
        <p:spPr>
          <a:xfrm>
            <a:off x="792812" y="6649236"/>
            <a:ext cx="7121478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3" name="이등변 삼각형 62">
            <a:extLst>
              <a:ext uri="{FF2B5EF4-FFF2-40B4-BE49-F238E27FC236}">
                <a16:creationId xmlns:a16="http://schemas.microsoft.com/office/drawing/2014/main" id="{729E400B-30A5-AC92-64B6-568D6E8504B3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DB62906F-080E-AC5A-DF1F-56F13DF48A68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65" name="Group 4">
              <a:extLst>
                <a:ext uri="{FF2B5EF4-FFF2-40B4-BE49-F238E27FC236}">
                  <a16:creationId xmlns:a16="http://schemas.microsoft.com/office/drawing/2014/main" id="{D934252F-2964-284E-0BED-69E21158AFB5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69" name="Freeform 6">
                <a:extLst>
                  <a:ext uri="{FF2B5EF4-FFF2-40B4-BE49-F238E27FC236}">
                    <a16:creationId xmlns:a16="http://schemas.microsoft.com/office/drawing/2014/main" id="{985D27CE-1BB7-5DF5-F922-460DD28B5FA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0" name="Freeform 7">
                <a:extLst>
                  <a:ext uri="{FF2B5EF4-FFF2-40B4-BE49-F238E27FC236}">
                    <a16:creationId xmlns:a16="http://schemas.microsoft.com/office/drawing/2014/main" id="{6E5D550F-782F-353D-388A-4094D424E75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1" name="Freeform 8">
                <a:extLst>
                  <a:ext uri="{FF2B5EF4-FFF2-40B4-BE49-F238E27FC236}">
                    <a16:creationId xmlns:a16="http://schemas.microsoft.com/office/drawing/2014/main" id="{F823021A-901F-5E9C-F44E-62D4E03E4D6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2" name="Freeform 9">
                <a:extLst>
                  <a:ext uri="{FF2B5EF4-FFF2-40B4-BE49-F238E27FC236}">
                    <a16:creationId xmlns:a16="http://schemas.microsoft.com/office/drawing/2014/main" id="{CA6904CF-6F8E-7D2B-DC7F-3B1826A6B1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3" name="Freeform 10">
                <a:extLst>
                  <a:ext uri="{FF2B5EF4-FFF2-40B4-BE49-F238E27FC236}">
                    <a16:creationId xmlns:a16="http://schemas.microsoft.com/office/drawing/2014/main" id="{F12C3CC1-67D8-D30E-F43C-DDEBF4ADC2EE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76" name="Freeform 11">
                <a:extLst>
                  <a:ext uri="{FF2B5EF4-FFF2-40B4-BE49-F238E27FC236}">
                    <a16:creationId xmlns:a16="http://schemas.microsoft.com/office/drawing/2014/main" id="{99F012CA-30C2-9BFC-37B2-2E1CA8FC079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6" name="직사각형 65">
              <a:extLst>
                <a:ext uri="{FF2B5EF4-FFF2-40B4-BE49-F238E27FC236}">
                  <a16:creationId xmlns:a16="http://schemas.microsoft.com/office/drawing/2014/main" id="{88DAA835-AF83-8419-8046-7FD7873EA08D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67" name="Freeform 9">
              <a:extLst>
                <a:ext uri="{FF2B5EF4-FFF2-40B4-BE49-F238E27FC236}">
                  <a16:creationId xmlns:a16="http://schemas.microsoft.com/office/drawing/2014/main" id="{13E4AEAC-A261-B70C-E7F2-331B08F9D8B6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68" name="Freeform 26">
              <a:extLst>
                <a:ext uri="{FF2B5EF4-FFF2-40B4-BE49-F238E27FC236}">
                  <a16:creationId xmlns:a16="http://schemas.microsoft.com/office/drawing/2014/main" id="{2C5FC713-23C7-BAC0-FCCC-92B0CAB072BE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77" name="같음 기호 76">
            <a:extLst>
              <a:ext uri="{FF2B5EF4-FFF2-40B4-BE49-F238E27FC236}">
                <a16:creationId xmlns:a16="http://schemas.microsoft.com/office/drawing/2014/main" id="{8B73529A-075D-C0A1-013F-D7F4969FD6D6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cxnSp>
        <p:nvCxnSpPr>
          <p:cNvPr id="8" name="직선 연결선 7">
            <a:extLst>
              <a:ext uri="{FF2B5EF4-FFF2-40B4-BE49-F238E27FC236}">
                <a16:creationId xmlns:a16="http://schemas.microsoft.com/office/drawing/2014/main" id="{FEB9C948-DD46-5667-C0F0-231C36DE23A1}"/>
              </a:ext>
            </a:extLst>
          </p:cNvPr>
          <p:cNvCxnSpPr>
            <a:cxnSpLocks/>
          </p:cNvCxnSpPr>
          <p:nvPr/>
        </p:nvCxnSpPr>
        <p:spPr>
          <a:xfrm>
            <a:off x="1489632" y="1790364"/>
            <a:ext cx="2179216" cy="0"/>
          </a:xfrm>
          <a:prstGeom prst="line">
            <a:avLst/>
          </a:prstGeom>
          <a:ln w="63500">
            <a:solidFill>
              <a:srgbClr val="FB8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CE62EB6E-8F97-91BA-9F85-92CE8B4872C2}"/>
              </a:ext>
            </a:extLst>
          </p:cNvPr>
          <p:cNvGrpSpPr/>
          <p:nvPr/>
        </p:nvGrpSpPr>
        <p:grpSpPr>
          <a:xfrm>
            <a:off x="222547" y="1800197"/>
            <a:ext cx="2026795" cy="1592192"/>
            <a:chOff x="2775758" y="799416"/>
            <a:chExt cx="1953679" cy="1619399"/>
          </a:xfrm>
        </p:grpSpPr>
        <p:cxnSp>
          <p:nvCxnSpPr>
            <p:cNvPr id="12" name="직선 연결선 11">
              <a:extLst>
                <a:ext uri="{FF2B5EF4-FFF2-40B4-BE49-F238E27FC236}">
                  <a16:creationId xmlns:a16="http://schemas.microsoft.com/office/drawing/2014/main" id="{9FDD922E-5A64-D585-0962-D2E28A1C6422}"/>
                </a:ext>
              </a:extLst>
            </p:cNvPr>
            <p:cNvCxnSpPr>
              <a:cxnSpLocks/>
              <a:endCxn id="13" idx="0"/>
            </p:cNvCxnSpPr>
            <p:nvPr/>
          </p:nvCxnSpPr>
          <p:spPr>
            <a:xfrm flipH="1">
              <a:off x="3752598" y="799416"/>
              <a:ext cx="903280" cy="896617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8134D4DF-A72C-8E4A-D2DE-8E7802806B36}"/>
                </a:ext>
              </a:extLst>
            </p:cNvPr>
            <p:cNvSpPr/>
            <p:nvPr/>
          </p:nvSpPr>
          <p:spPr>
            <a:xfrm>
              <a:off x="2775758" y="1696033"/>
              <a:ext cx="1953679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해시태그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67468812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Effect transition="out" filter="fade">
                                      <p:cBhvr>
                                        <p:cTn id="12" dur="5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499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3">
                <a:lumMod val="0"/>
                <a:lumOff val="100000"/>
              </a:schemeClr>
            </a:gs>
            <a:gs pos="35000">
              <a:schemeClr val="accent3">
                <a:lumMod val="0"/>
                <a:lumOff val="100000"/>
              </a:schemeClr>
            </a:gs>
            <a:gs pos="100000">
              <a:schemeClr val="accent3">
                <a:lumMod val="100000"/>
              </a:schemeClr>
            </a:gs>
          </a:gsLst>
          <a:path path="circle">
            <a:fillToRect l="50000" t="-80000" r="50000" b="180000"/>
          </a:path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그림 7">
            <a:extLst>
              <a:ext uri="{FF2B5EF4-FFF2-40B4-BE49-F238E27FC236}">
                <a16:creationId xmlns:a16="http://schemas.microsoft.com/office/drawing/2014/main" id="{C2B9B8E4-9E0C-4EFA-8FE0-AB17E880762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6187" y="2471737"/>
            <a:ext cx="4619625" cy="1914525"/>
          </a:xfrm>
          <a:prstGeom prst="rect">
            <a:avLst/>
          </a:prstGeom>
        </p:spPr>
      </p:pic>
      <p:pic>
        <p:nvPicPr>
          <p:cNvPr id="2" name="Netflix Intro Sound Effect">
            <a:hlinkClick r:id="" action="ppaction://media"/>
            <a:extLst>
              <a:ext uri="{FF2B5EF4-FFF2-40B4-BE49-F238E27FC236}">
                <a16:creationId xmlns:a16="http://schemas.microsoft.com/office/drawing/2014/main" id="{5FB6F09E-B3F3-FB0A-BCF3-6A735C9B84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73620" y="7014258"/>
            <a:ext cx="442551" cy="442551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125E04A7-CCC6-5B55-E045-76756F207C45}"/>
              </a:ext>
            </a:extLst>
          </p:cNvPr>
          <p:cNvSpPr txBox="1"/>
          <p:nvPr/>
        </p:nvSpPr>
        <p:spPr>
          <a:xfrm>
            <a:off x="3568697" y="4612404"/>
            <a:ext cx="5054603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solidFill>
                  <a:srgbClr val="303030"/>
                </a:solidFill>
                <a:ea typeface="에스코어 드림 7 ExtraBold" panose="020B0803030302020204"/>
              </a:rPr>
              <a:t>개인의 취향을 공유할 수 있는 </a:t>
            </a:r>
            <a:r>
              <a:rPr lang="en-US" altLang="ko-KR" sz="2000" dirty="0">
                <a:solidFill>
                  <a:srgbClr val="30303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</a:t>
            </a:r>
            <a:r>
              <a:rPr lang="ko-KR" altLang="en-US" sz="2000" dirty="0">
                <a:solidFill>
                  <a:srgbClr val="303030"/>
                </a:solidFill>
                <a:ea typeface="에스코어 드림 7 ExtraBold" panose="020B0803030302020204"/>
              </a:rPr>
              <a:t>플랫폼</a:t>
            </a:r>
          </a:p>
        </p:txBody>
      </p:sp>
    </p:spTree>
    <p:extLst>
      <p:ext uri="{BB962C8B-B14F-4D97-AF65-F5344CB8AC3E}">
        <p14:creationId xmlns:p14="http://schemas.microsoft.com/office/powerpoint/2010/main" val="289467458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4440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  <p:par>
                                <p:cTn id="7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9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>
                <p:cTn id="10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4" grpId="0"/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DF719-EDD8-5631-DD0F-C510A698B928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A16CFEE-6E53-8141-64C0-1F833960F789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b="654"/>
          <a:stretch/>
        </p:blipFill>
        <p:spPr>
          <a:xfrm>
            <a:off x="593206" y="690167"/>
            <a:ext cx="6393107" cy="5952181"/>
          </a:xfrm>
          <a:prstGeom prst="rect">
            <a:avLst/>
          </a:prstGeom>
        </p:spPr>
      </p:pic>
      <p:grpSp>
        <p:nvGrpSpPr>
          <p:cNvPr id="114" name="그룹 113">
            <a:extLst>
              <a:ext uri="{FF2B5EF4-FFF2-40B4-BE49-F238E27FC236}">
                <a16:creationId xmlns:a16="http://schemas.microsoft.com/office/drawing/2014/main" id="{6865780C-4669-49C3-487B-2B9197566238}"/>
              </a:ext>
            </a:extLst>
          </p:cNvPr>
          <p:cNvGrpSpPr/>
          <p:nvPr/>
        </p:nvGrpSpPr>
        <p:grpSpPr>
          <a:xfrm>
            <a:off x="6898325" y="1293991"/>
            <a:ext cx="3690886" cy="722779"/>
            <a:chOff x="6898325" y="1293991"/>
            <a:chExt cx="3690886" cy="722779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D0FAE7A-B840-FDD5-6B55-CD109F26B3C3}"/>
                </a:ext>
              </a:extLst>
            </p:cNvPr>
            <p:cNvCxnSpPr>
              <a:cxnSpLocks/>
              <a:stCxn id="2" idx="3"/>
              <a:endCxn id="7" idx="3"/>
            </p:cNvCxnSpPr>
            <p:nvPr/>
          </p:nvCxnSpPr>
          <p:spPr>
            <a:xfrm>
              <a:off x="6898325" y="1655381"/>
              <a:ext cx="3690886" cy="0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5B31AC10-520D-00CE-DFFE-92672D7F1398}"/>
                </a:ext>
              </a:extLst>
            </p:cNvPr>
            <p:cNvSpPr/>
            <p:nvPr/>
          </p:nvSpPr>
          <p:spPr>
            <a:xfrm>
              <a:off x="8403800" y="1293991"/>
              <a:ext cx="2185411" cy="722779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체크박스 선택</a:t>
              </a:r>
            </a:p>
          </p:txBody>
        </p:sp>
      </p:grpSp>
      <p:grpSp>
        <p:nvGrpSpPr>
          <p:cNvPr id="113" name="그룹 112">
            <a:extLst>
              <a:ext uri="{FF2B5EF4-FFF2-40B4-BE49-F238E27FC236}">
                <a16:creationId xmlns:a16="http://schemas.microsoft.com/office/drawing/2014/main" id="{5DDEC23A-E4DA-D239-5407-4F65CB7BE365}"/>
              </a:ext>
            </a:extLst>
          </p:cNvPr>
          <p:cNvGrpSpPr/>
          <p:nvPr/>
        </p:nvGrpSpPr>
        <p:grpSpPr>
          <a:xfrm>
            <a:off x="6898324" y="3544595"/>
            <a:ext cx="3842016" cy="722782"/>
            <a:chOff x="6898324" y="3544595"/>
            <a:chExt cx="3842016" cy="722782"/>
          </a:xfrm>
        </p:grpSpPr>
        <p:cxnSp>
          <p:nvCxnSpPr>
            <p:cNvPr id="21" name="직선 연결선 20">
              <a:extLst>
                <a:ext uri="{FF2B5EF4-FFF2-40B4-BE49-F238E27FC236}">
                  <a16:creationId xmlns:a16="http://schemas.microsoft.com/office/drawing/2014/main" id="{22B533D3-E9F7-3CCE-A386-99915976282D}"/>
                </a:ext>
              </a:extLst>
            </p:cNvPr>
            <p:cNvCxnSpPr>
              <a:cxnSpLocks/>
              <a:stCxn id="23" idx="3"/>
              <a:endCxn id="22" idx="1"/>
            </p:cNvCxnSpPr>
            <p:nvPr/>
          </p:nvCxnSpPr>
          <p:spPr>
            <a:xfrm>
              <a:off x="6898324" y="3905986"/>
              <a:ext cx="1505476" cy="0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D56FEE3C-C2EA-28EE-7BD1-F47C8B6E5833}"/>
                </a:ext>
              </a:extLst>
            </p:cNvPr>
            <p:cNvSpPr/>
            <p:nvPr/>
          </p:nvSpPr>
          <p:spPr>
            <a:xfrm>
              <a:off x="8403800" y="3544595"/>
              <a:ext cx="2336540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자동완성 기능</a:t>
              </a:r>
            </a:p>
          </p:txBody>
        </p:sp>
      </p:grpSp>
      <p:grpSp>
        <p:nvGrpSpPr>
          <p:cNvPr id="112" name="그룹 111">
            <a:extLst>
              <a:ext uri="{FF2B5EF4-FFF2-40B4-BE49-F238E27FC236}">
                <a16:creationId xmlns:a16="http://schemas.microsoft.com/office/drawing/2014/main" id="{7F9553B9-B397-7754-7AB2-AA4E3BE1CB61}"/>
              </a:ext>
            </a:extLst>
          </p:cNvPr>
          <p:cNvGrpSpPr/>
          <p:nvPr/>
        </p:nvGrpSpPr>
        <p:grpSpPr>
          <a:xfrm>
            <a:off x="593205" y="690168"/>
            <a:ext cx="6305120" cy="4057418"/>
            <a:chOff x="593205" y="690168"/>
            <a:chExt cx="6305120" cy="4057418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58DF272E-94B3-7A29-4A0F-1986FCA5B29D}"/>
                </a:ext>
              </a:extLst>
            </p:cNvPr>
            <p:cNvSpPr/>
            <p:nvPr/>
          </p:nvSpPr>
          <p:spPr>
            <a:xfrm>
              <a:off x="593206" y="690168"/>
              <a:ext cx="6305119" cy="1930426"/>
            </a:xfrm>
            <a:prstGeom prst="roundRect">
              <a:avLst/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3" name="사각형: 둥근 모서리 22">
              <a:extLst>
                <a:ext uri="{FF2B5EF4-FFF2-40B4-BE49-F238E27FC236}">
                  <a16:creationId xmlns:a16="http://schemas.microsoft.com/office/drawing/2014/main" id="{82DF1DF7-A443-E91A-06D6-46E7373797DF}"/>
                </a:ext>
              </a:extLst>
            </p:cNvPr>
            <p:cNvSpPr/>
            <p:nvPr/>
          </p:nvSpPr>
          <p:spPr>
            <a:xfrm>
              <a:off x="593205" y="3064386"/>
              <a:ext cx="6305119" cy="1683200"/>
            </a:xfrm>
            <a:prstGeom prst="roundRect">
              <a:avLst/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화살표: 왼쪽으로 구부러짐 34">
            <a:extLst>
              <a:ext uri="{FF2B5EF4-FFF2-40B4-BE49-F238E27FC236}">
                <a16:creationId xmlns:a16="http://schemas.microsoft.com/office/drawing/2014/main" id="{F05AFB7D-F49A-9546-4D23-C2FB8FF88E3E}"/>
              </a:ext>
            </a:extLst>
          </p:cNvPr>
          <p:cNvSpPr/>
          <p:nvPr/>
        </p:nvSpPr>
        <p:spPr>
          <a:xfrm>
            <a:off x="5919699" y="4086681"/>
            <a:ext cx="1120768" cy="1683202"/>
          </a:xfrm>
          <a:prstGeom prst="curvedLeftArrow">
            <a:avLst/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9225E0D2-CDA4-1D57-AFF8-B0BE57685385}"/>
              </a:ext>
            </a:extLst>
          </p:cNvPr>
          <p:cNvSpPr txBox="1"/>
          <p:nvPr/>
        </p:nvSpPr>
        <p:spPr>
          <a:xfrm>
            <a:off x="7040467" y="4724831"/>
            <a:ext cx="233654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플레이리스트에 추가</a:t>
            </a:r>
            <a:endParaRPr lang="ko-KR" altLang="en-US" sz="1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AD3B3B0C-D665-C71F-B0CA-8C49E88AAD03}"/>
              </a:ext>
            </a:extLst>
          </p:cNvPr>
          <p:cNvSpPr txBox="1"/>
          <p:nvPr/>
        </p:nvSpPr>
        <p:spPr>
          <a:xfrm>
            <a:off x="5850722" y="3723814"/>
            <a:ext cx="85440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en-US" altLang="ko-KR" sz="1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Click</a:t>
            </a:r>
            <a:endParaRPr lang="ko-KR" altLang="en-US" sz="1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65" name="그룹 64">
            <a:extLst>
              <a:ext uri="{FF2B5EF4-FFF2-40B4-BE49-F238E27FC236}">
                <a16:creationId xmlns:a16="http://schemas.microsoft.com/office/drawing/2014/main" id="{58E76E6A-8B5E-A702-8B7F-099D5192BD78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66" name="사각형: 둥근 모서리 65">
              <a:extLst>
                <a:ext uri="{FF2B5EF4-FFF2-40B4-BE49-F238E27FC236}">
                  <a16:creationId xmlns:a16="http://schemas.microsoft.com/office/drawing/2014/main" id="{6C922B57-4A11-2E5F-7BBA-14FEA894CA60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7" name="그림 66">
              <a:extLst>
                <a:ext uri="{FF2B5EF4-FFF2-40B4-BE49-F238E27FC236}">
                  <a16:creationId xmlns:a16="http://schemas.microsoft.com/office/drawing/2014/main" id="{B7E62019-AAEE-9E0F-1B18-622CA12DC0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96" name="직선 연결선 95">
            <a:extLst>
              <a:ext uri="{FF2B5EF4-FFF2-40B4-BE49-F238E27FC236}">
                <a16:creationId xmlns:a16="http://schemas.microsoft.com/office/drawing/2014/main" id="{D572D38E-A890-D5C1-FA40-67449CF8BC30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7" name="직선 연결선 96">
            <a:extLst>
              <a:ext uri="{FF2B5EF4-FFF2-40B4-BE49-F238E27FC236}">
                <a16:creationId xmlns:a16="http://schemas.microsoft.com/office/drawing/2014/main" id="{88BEBF5B-DA25-BC66-3E78-6B4FA5370F5B}"/>
              </a:ext>
            </a:extLst>
          </p:cNvPr>
          <p:cNvCxnSpPr>
            <a:cxnSpLocks/>
          </p:cNvCxnSpPr>
          <p:nvPr/>
        </p:nvCxnSpPr>
        <p:spPr>
          <a:xfrm>
            <a:off x="792812" y="6649236"/>
            <a:ext cx="8813643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이등변 삼각형 97">
            <a:extLst>
              <a:ext uri="{FF2B5EF4-FFF2-40B4-BE49-F238E27FC236}">
                <a16:creationId xmlns:a16="http://schemas.microsoft.com/office/drawing/2014/main" id="{EB48D194-3E84-E1C9-1CB7-87AE8A24B9C1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99" name="그룹 98">
            <a:extLst>
              <a:ext uri="{FF2B5EF4-FFF2-40B4-BE49-F238E27FC236}">
                <a16:creationId xmlns:a16="http://schemas.microsoft.com/office/drawing/2014/main" id="{BC717609-3D97-2D97-C017-0E03D55AB636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100" name="Group 4">
              <a:extLst>
                <a:ext uri="{FF2B5EF4-FFF2-40B4-BE49-F238E27FC236}">
                  <a16:creationId xmlns:a16="http://schemas.microsoft.com/office/drawing/2014/main" id="{929F7331-72F0-EE65-5FB3-2E8A713D945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104" name="Freeform 6">
                <a:extLst>
                  <a:ext uri="{FF2B5EF4-FFF2-40B4-BE49-F238E27FC236}">
                    <a16:creationId xmlns:a16="http://schemas.microsoft.com/office/drawing/2014/main" id="{4F837447-10A1-EEFE-3F6C-3937BED0132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5" name="Freeform 7">
                <a:extLst>
                  <a:ext uri="{FF2B5EF4-FFF2-40B4-BE49-F238E27FC236}">
                    <a16:creationId xmlns:a16="http://schemas.microsoft.com/office/drawing/2014/main" id="{507DC453-4ED3-7120-18AA-CFAF8760C5B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6" name="Freeform 8">
                <a:extLst>
                  <a:ext uri="{FF2B5EF4-FFF2-40B4-BE49-F238E27FC236}">
                    <a16:creationId xmlns:a16="http://schemas.microsoft.com/office/drawing/2014/main" id="{860689C3-DCC3-4F1E-C83C-AF40FEB2170C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7" name="Freeform 9">
                <a:extLst>
                  <a:ext uri="{FF2B5EF4-FFF2-40B4-BE49-F238E27FC236}">
                    <a16:creationId xmlns:a16="http://schemas.microsoft.com/office/drawing/2014/main" id="{F423A616-D525-9BE3-6B64-9FFAD499D7B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8" name="Freeform 10">
                <a:extLst>
                  <a:ext uri="{FF2B5EF4-FFF2-40B4-BE49-F238E27FC236}">
                    <a16:creationId xmlns:a16="http://schemas.microsoft.com/office/drawing/2014/main" id="{7DE6F87B-F81B-471B-BAE4-DE86CDCA4BAB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109" name="Freeform 11">
                <a:extLst>
                  <a:ext uri="{FF2B5EF4-FFF2-40B4-BE49-F238E27FC236}">
                    <a16:creationId xmlns:a16="http://schemas.microsoft.com/office/drawing/2014/main" id="{F9F048A4-0CC8-EB5C-719F-67B21399FB0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101" name="직사각형 100">
              <a:extLst>
                <a:ext uri="{FF2B5EF4-FFF2-40B4-BE49-F238E27FC236}">
                  <a16:creationId xmlns:a16="http://schemas.microsoft.com/office/drawing/2014/main" id="{157EA920-BA5C-4F81-1F97-CEAA57DD6A0D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102" name="Freeform 9">
              <a:extLst>
                <a:ext uri="{FF2B5EF4-FFF2-40B4-BE49-F238E27FC236}">
                  <a16:creationId xmlns:a16="http://schemas.microsoft.com/office/drawing/2014/main" id="{F4CF93C3-630A-270B-9A78-11C8C0BA9483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103" name="Freeform 26">
              <a:extLst>
                <a:ext uri="{FF2B5EF4-FFF2-40B4-BE49-F238E27FC236}">
                  <a16:creationId xmlns:a16="http://schemas.microsoft.com/office/drawing/2014/main" id="{673F221F-55FD-6A92-6853-2EA790A1F2E0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110" name="같음 기호 109">
            <a:extLst>
              <a:ext uri="{FF2B5EF4-FFF2-40B4-BE49-F238E27FC236}">
                <a16:creationId xmlns:a16="http://schemas.microsoft.com/office/drawing/2014/main" id="{BADAF6AD-9FD0-63B3-7617-9E7D2D7AEBB1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02136961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6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8" dur="500"/>
                                        <p:tgtEl>
                                          <p:spTgt spid="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9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500"/>
                                        <p:tgtEl>
                                          <p:spTgt spid="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5" grpId="0" animBg="1"/>
      <p:bldP spid="37" grpId="0"/>
      <p:bldP spid="61" grpId="0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9" name="그림 18">
            <a:extLst>
              <a:ext uri="{FF2B5EF4-FFF2-40B4-BE49-F238E27FC236}">
                <a16:creationId xmlns:a16="http://schemas.microsoft.com/office/drawing/2014/main" id="{83C3E32E-ED51-7B9F-89B1-9C9230514A5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466" b="33392"/>
          <a:stretch/>
        </p:blipFill>
        <p:spPr>
          <a:xfrm>
            <a:off x="299090" y="1193766"/>
            <a:ext cx="4166533" cy="4629862"/>
          </a:xfrm>
          <a:prstGeom prst="rect">
            <a:avLst/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DF719-EDD8-5631-DD0F-C510A698B928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7CBE0FF-D092-C058-FB66-58F48E2EE106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995"/>
          <a:stretch/>
        </p:blipFill>
        <p:spPr>
          <a:xfrm>
            <a:off x="5653466" y="768050"/>
            <a:ext cx="6316713" cy="5565935"/>
          </a:xfrm>
          <a:prstGeom prst="rect">
            <a:avLst/>
          </a:prstGeom>
        </p:spPr>
      </p:pic>
      <p:grpSp>
        <p:nvGrpSpPr>
          <p:cNvPr id="101" name="그룹 100">
            <a:extLst>
              <a:ext uri="{FF2B5EF4-FFF2-40B4-BE49-F238E27FC236}">
                <a16:creationId xmlns:a16="http://schemas.microsoft.com/office/drawing/2014/main" id="{E23A1AB1-248A-2F75-495D-A99EA6DA48AC}"/>
              </a:ext>
            </a:extLst>
          </p:cNvPr>
          <p:cNvGrpSpPr/>
          <p:nvPr/>
        </p:nvGrpSpPr>
        <p:grpSpPr>
          <a:xfrm>
            <a:off x="7937797" y="930733"/>
            <a:ext cx="3843190" cy="1471995"/>
            <a:chOff x="7937797" y="930733"/>
            <a:chExt cx="3843190" cy="1471995"/>
          </a:xfrm>
        </p:grpSpPr>
        <p:cxnSp>
          <p:nvCxnSpPr>
            <p:cNvPr id="6" name="직선 연결선 5">
              <a:extLst>
                <a:ext uri="{FF2B5EF4-FFF2-40B4-BE49-F238E27FC236}">
                  <a16:creationId xmlns:a16="http://schemas.microsoft.com/office/drawing/2014/main" id="{D8BEECD6-351B-23F5-6C66-0B1391EBB99F}"/>
                </a:ext>
              </a:extLst>
            </p:cNvPr>
            <p:cNvCxnSpPr>
              <a:cxnSpLocks/>
              <a:stCxn id="2" idx="3"/>
              <a:endCxn id="7" idx="3"/>
            </p:cNvCxnSpPr>
            <p:nvPr/>
          </p:nvCxnSpPr>
          <p:spPr>
            <a:xfrm>
              <a:off x="7937797" y="930733"/>
              <a:ext cx="3843190" cy="1110604"/>
            </a:xfrm>
            <a:prstGeom prst="line">
              <a:avLst/>
            </a:prstGeom>
            <a:ln w="63500">
              <a:solidFill>
                <a:srgbClr val="FB8114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2240FEFA-06CE-0473-FAF5-EF91DD4E43A5}"/>
                </a:ext>
              </a:extLst>
            </p:cNvPr>
            <p:cNvSpPr/>
            <p:nvPr/>
          </p:nvSpPr>
          <p:spPr>
            <a:xfrm>
              <a:off x="9136935" y="1679946"/>
              <a:ext cx="2644052" cy="722782"/>
            </a:xfrm>
            <a:prstGeom prst="roundRect">
              <a:avLst/>
            </a:prstGeom>
            <a:solidFill>
              <a:schemeClr val="bg1"/>
            </a:solidFill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2400" dirty="0">
                  <a:solidFill>
                    <a:schemeClr val="tx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검색 기능</a:t>
              </a:r>
            </a:p>
          </p:txBody>
        </p:sp>
      </p:grpSp>
      <p:grpSp>
        <p:nvGrpSpPr>
          <p:cNvPr id="100" name="그룹 99">
            <a:extLst>
              <a:ext uri="{FF2B5EF4-FFF2-40B4-BE49-F238E27FC236}">
                <a16:creationId xmlns:a16="http://schemas.microsoft.com/office/drawing/2014/main" id="{DDDE94DB-A812-247A-343D-D49EC4E4028C}"/>
              </a:ext>
            </a:extLst>
          </p:cNvPr>
          <p:cNvGrpSpPr/>
          <p:nvPr/>
        </p:nvGrpSpPr>
        <p:grpSpPr>
          <a:xfrm>
            <a:off x="341292" y="711088"/>
            <a:ext cx="7596505" cy="1701852"/>
            <a:chOff x="341292" y="711088"/>
            <a:chExt cx="7596505" cy="1701852"/>
          </a:xfrm>
        </p:grpSpPr>
        <p:sp>
          <p:nvSpPr>
            <p:cNvPr id="2" name="사각형: 둥근 모서리 1">
              <a:extLst>
                <a:ext uri="{FF2B5EF4-FFF2-40B4-BE49-F238E27FC236}">
                  <a16:creationId xmlns:a16="http://schemas.microsoft.com/office/drawing/2014/main" id="{1CF32EE1-B875-93C6-AB37-9CFD6FDCA133}"/>
                </a:ext>
              </a:extLst>
            </p:cNvPr>
            <p:cNvSpPr/>
            <p:nvPr/>
          </p:nvSpPr>
          <p:spPr>
            <a:xfrm>
              <a:off x="5653466" y="711088"/>
              <a:ext cx="2284331" cy="439289"/>
            </a:xfrm>
            <a:prstGeom prst="roundRect">
              <a:avLst/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DBE2669C-16CF-2219-8CAB-2A4969030E8B}"/>
                </a:ext>
              </a:extLst>
            </p:cNvPr>
            <p:cNvSpPr/>
            <p:nvPr/>
          </p:nvSpPr>
          <p:spPr>
            <a:xfrm>
              <a:off x="341292" y="1180520"/>
              <a:ext cx="4128798" cy="505727"/>
            </a:xfrm>
            <a:prstGeom prst="roundRect">
              <a:avLst/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3" name="사각형: 둥근 모서리 32">
              <a:extLst>
                <a:ext uri="{FF2B5EF4-FFF2-40B4-BE49-F238E27FC236}">
                  <a16:creationId xmlns:a16="http://schemas.microsoft.com/office/drawing/2014/main" id="{339076EE-D7AB-0FB7-1D85-C2871A947891}"/>
                </a:ext>
              </a:extLst>
            </p:cNvPr>
            <p:cNvSpPr/>
            <p:nvPr/>
          </p:nvSpPr>
          <p:spPr>
            <a:xfrm>
              <a:off x="461863" y="2124032"/>
              <a:ext cx="1906150" cy="288908"/>
            </a:xfrm>
            <a:prstGeom prst="roundRect">
              <a:avLst/>
            </a:prstGeom>
            <a:noFill/>
            <a:ln w="63500">
              <a:solidFill>
                <a:srgbClr val="FB8114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35" name="화살표: 오른쪽 34">
            <a:extLst>
              <a:ext uri="{FF2B5EF4-FFF2-40B4-BE49-F238E27FC236}">
                <a16:creationId xmlns:a16="http://schemas.microsoft.com/office/drawing/2014/main" id="{8A40014D-7136-ED8C-87E8-A51EBCD364CD}"/>
              </a:ext>
            </a:extLst>
          </p:cNvPr>
          <p:cNvSpPr/>
          <p:nvPr/>
        </p:nvSpPr>
        <p:spPr>
          <a:xfrm>
            <a:off x="4584647" y="2811304"/>
            <a:ext cx="949795" cy="1235391"/>
          </a:xfrm>
          <a:prstGeom prst="rightArrow">
            <a:avLst>
              <a:gd name="adj1" fmla="val 46429"/>
              <a:gd name="adj2" fmla="val 53898"/>
            </a:avLst>
          </a:prstGeom>
          <a:solidFill>
            <a:schemeClr val="accent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64" name="그룹 63">
            <a:extLst>
              <a:ext uri="{FF2B5EF4-FFF2-40B4-BE49-F238E27FC236}">
                <a16:creationId xmlns:a16="http://schemas.microsoft.com/office/drawing/2014/main" id="{7055022C-425E-DF88-BA5A-5DDB1B5A36A3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65" name="사각형: 둥근 모서리 64">
              <a:extLst>
                <a:ext uri="{FF2B5EF4-FFF2-40B4-BE49-F238E27FC236}">
                  <a16:creationId xmlns:a16="http://schemas.microsoft.com/office/drawing/2014/main" id="{EAE44206-4D6A-F342-7C1D-721DB8981DB6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66" name="그림 65">
              <a:extLst>
                <a:ext uri="{FF2B5EF4-FFF2-40B4-BE49-F238E27FC236}">
                  <a16:creationId xmlns:a16="http://schemas.microsoft.com/office/drawing/2014/main" id="{061515A5-D91B-1EE5-B9ED-474CBA17F7D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84" name="직선 연결선 83">
            <a:extLst>
              <a:ext uri="{FF2B5EF4-FFF2-40B4-BE49-F238E27FC236}">
                <a16:creationId xmlns:a16="http://schemas.microsoft.com/office/drawing/2014/main" id="{4E556810-D2D4-27B9-D897-193614E158A3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5" name="직선 연결선 84">
            <a:extLst>
              <a:ext uri="{FF2B5EF4-FFF2-40B4-BE49-F238E27FC236}">
                <a16:creationId xmlns:a16="http://schemas.microsoft.com/office/drawing/2014/main" id="{5F5B65F1-2405-BD7D-EEA9-A869DB11232E}"/>
              </a:ext>
            </a:extLst>
          </p:cNvPr>
          <p:cNvCxnSpPr>
            <a:cxnSpLocks/>
          </p:cNvCxnSpPr>
          <p:nvPr/>
        </p:nvCxnSpPr>
        <p:spPr>
          <a:xfrm>
            <a:off x="792812" y="6649236"/>
            <a:ext cx="9618552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6" name="이등변 삼각형 85">
            <a:extLst>
              <a:ext uri="{FF2B5EF4-FFF2-40B4-BE49-F238E27FC236}">
                <a16:creationId xmlns:a16="http://schemas.microsoft.com/office/drawing/2014/main" id="{18875D16-8CB2-830E-835D-CBE7FB3249F2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87" name="그룹 86">
            <a:extLst>
              <a:ext uri="{FF2B5EF4-FFF2-40B4-BE49-F238E27FC236}">
                <a16:creationId xmlns:a16="http://schemas.microsoft.com/office/drawing/2014/main" id="{B18A1C52-400E-A792-6BCF-0FF767B9E1BB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88" name="Group 4">
              <a:extLst>
                <a:ext uri="{FF2B5EF4-FFF2-40B4-BE49-F238E27FC236}">
                  <a16:creationId xmlns:a16="http://schemas.microsoft.com/office/drawing/2014/main" id="{CD26EA53-CDAB-0226-E8D5-83E08C1E1D9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92" name="Freeform 6">
                <a:extLst>
                  <a:ext uri="{FF2B5EF4-FFF2-40B4-BE49-F238E27FC236}">
                    <a16:creationId xmlns:a16="http://schemas.microsoft.com/office/drawing/2014/main" id="{21233434-8660-F679-61A4-E646A00E6890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3" name="Freeform 7">
                <a:extLst>
                  <a:ext uri="{FF2B5EF4-FFF2-40B4-BE49-F238E27FC236}">
                    <a16:creationId xmlns:a16="http://schemas.microsoft.com/office/drawing/2014/main" id="{0ED76ECD-4BB4-C6EE-C83E-3606D4AECCE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4" name="Freeform 8">
                <a:extLst>
                  <a:ext uri="{FF2B5EF4-FFF2-40B4-BE49-F238E27FC236}">
                    <a16:creationId xmlns:a16="http://schemas.microsoft.com/office/drawing/2014/main" id="{CE6B62CC-2003-2723-AC18-C53A0624BCA9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5" name="Freeform 9">
                <a:extLst>
                  <a:ext uri="{FF2B5EF4-FFF2-40B4-BE49-F238E27FC236}">
                    <a16:creationId xmlns:a16="http://schemas.microsoft.com/office/drawing/2014/main" id="{9D6AF792-6E68-4016-C729-366A5B9F6C8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6" name="Freeform 10">
                <a:extLst>
                  <a:ext uri="{FF2B5EF4-FFF2-40B4-BE49-F238E27FC236}">
                    <a16:creationId xmlns:a16="http://schemas.microsoft.com/office/drawing/2014/main" id="{6646E991-7A6F-2A24-299F-D227243D8B22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97" name="Freeform 11">
                <a:extLst>
                  <a:ext uri="{FF2B5EF4-FFF2-40B4-BE49-F238E27FC236}">
                    <a16:creationId xmlns:a16="http://schemas.microsoft.com/office/drawing/2014/main" id="{FEBC4D87-41CC-6FCA-BA2A-F3E2C17E39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89" name="직사각형 88">
              <a:extLst>
                <a:ext uri="{FF2B5EF4-FFF2-40B4-BE49-F238E27FC236}">
                  <a16:creationId xmlns:a16="http://schemas.microsoft.com/office/drawing/2014/main" id="{3D807D07-3A2A-FF2C-910B-386EF5C25CCD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90" name="Freeform 9">
              <a:extLst>
                <a:ext uri="{FF2B5EF4-FFF2-40B4-BE49-F238E27FC236}">
                  <a16:creationId xmlns:a16="http://schemas.microsoft.com/office/drawing/2014/main" id="{515185F3-704A-01B7-79FC-8CD417C83DF7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91" name="Freeform 26">
              <a:extLst>
                <a:ext uri="{FF2B5EF4-FFF2-40B4-BE49-F238E27FC236}">
                  <a16:creationId xmlns:a16="http://schemas.microsoft.com/office/drawing/2014/main" id="{B9532821-166F-CA52-2FE3-803E6D21AEB8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98" name="같음 기호 97">
            <a:extLst>
              <a:ext uri="{FF2B5EF4-FFF2-40B4-BE49-F238E27FC236}">
                <a16:creationId xmlns:a16="http://schemas.microsoft.com/office/drawing/2014/main" id="{E48B039C-BE69-61B8-D555-86783AF3669E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02" name="TextBox 101">
            <a:extLst>
              <a:ext uri="{FF2B5EF4-FFF2-40B4-BE49-F238E27FC236}">
                <a16:creationId xmlns:a16="http://schemas.microsoft.com/office/drawing/2014/main" id="{4898EC35-E4A7-1BF7-5C45-F881D030D5B6}"/>
              </a:ext>
            </a:extLst>
          </p:cNvPr>
          <p:cNvSpPr txBox="1"/>
          <p:nvPr/>
        </p:nvSpPr>
        <p:spPr>
          <a:xfrm>
            <a:off x="6795631" y="4183690"/>
            <a:ext cx="4480973" cy="369332"/>
          </a:xfrm>
          <a:prstGeom prst="rect">
            <a:avLst/>
          </a:prstGeom>
          <a:solidFill>
            <a:srgbClr val="FB8114"/>
          </a:solidFill>
        </p:spPr>
        <p:txBody>
          <a:bodyPr wrap="square">
            <a:spAutoFit/>
          </a:bodyPr>
          <a:lstStyle/>
          <a:p>
            <a:pPr algn="ctr"/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영화가 포함된 플레이리스트까지 출력</a:t>
            </a:r>
            <a:endParaRPr lang="ko-KR" altLang="en-US" sz="18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85677733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0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33ADF719-EDD8-5631-DD0F-C510A698B928}"/>
              </a:ext>
            </a:extLst>
          </p:cNvPr>
          <p:cNvSpPr txBox="1"/>
          <p:nvPr/>
        </p:nvSpPr>
        <p:spPr>
          <a:xfrm>
            <a:off x="1305990" y="136616"/>
            <a:ext cx="2953493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기능 소개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시행착오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B95CF09E-ADE4-B51B-FB21-124C9778BDD1}"/>
              </a:ext>
            </a:extLst>
          </p:cNvPr>
          <p:cNvCxnSpPr>
            <a:cxnSpLocks/>
          </p:cNvCxnSpPr>
          <p:nvPr/>
        </p:nvCxnSpPr>
        <p:spPr>
          <a:xfrm>
            <a:off x="299511" y="1431045"/>
            <a:ext cx="1159297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>
            <a:extLst>
              <a:ext uri="{FF2B5EF4-FFF2-40B4-BE49-F238E27FC236}">
                <a16:creationId xmlns:a16="http://schemas.microsoft.com/office/drawing/2014/main" id="{2CEE3368-E658-78A9-6794-95293700E07E}"/>
              </a:ext>
            </a:extLst>
          </p:cNvPr>
          <p:cNvCxnSpPr>
            <a:cxnSpLocks/>
          </p:cNvCxnSpPr>
          <p:nvPr/>
        </p:nvCxnSpPr>
        <p:spPr>
          <a:xfrm>
            <a:off x="299511" y="6004974"/>
            <a:ext cx="11592978" cy="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그룹 49">
            <a:extLst>
              <a:ext uri="{FF2B5EF4-FFF2-40B4-BE49-F238E27FC236}">
                <a16:creationId xmlns:a16="http://schemas.microsoft.com/office/drawing/2014/main" id="{79A27650-5A56-3BB4-B79D-7E5610C2362B}"/>
              </a:ext>
            </a:extLst>
          </p:cNvPr>
          <p:cNvGrpSpPr/>
          <p:nvPr/>
        </p:nvGrpSpPr>
        <p:grpSpPr>
          <a:xfrm>
            <a:off x="394775" y="1738239"/>
            <a:ext cx="11405844" cy="1828369"/>
            <a:chOff x="394775" y="1738239"/>
            <a:chExt cx="11405844" cy="1828369"/>
          </a:xfrm>
        </p:grpSpPr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EDAEB541-3B2E-EF2A-261F-8498776FFBE1}"/>
                </a:ext>
              </a:extLst>
            </p:cNvPr>
            <p:cNvSpPr/>
            <p:nvPr/>
          </p:nvSpPr>
          <p:spPr>
            <a:xfrm>
              <a:off x="394775" y="1738475"/>
              <a:ext cx="4754490" cy="1828133"/>
            </a:xfrm>
            <a:prstGeom prst="roundRect">
              <a:avLst>
                <a:gd name="adj" fmla="val 5719"/>
              </a:avLst>
            </a:prstGeom>
            <a:solidFill>
              <a:srgbClr val="0A2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0" name="사각형: 둥근 모서리 9">
              <a:extLst>
                <a:ext uri="{FF2B5EF4-FFF2-40B4-BE49-F238E27FC236}">
                  <a16:creationId xmlns:a16="http://schemas.microsoft.com/office/drawing/2014/main" id="{27E479D7-8AFC-8DF4-CA17-DBCFE1D9145D}"/>
                </a:ext>
              </a:extLst>
            </p:cNvPr>
            <p:cNvSpPr/>
            <p:nvPr/>
          </p:nvSpPr>
          <p:spPr>
            <a:xfrm>
              <a:off x="5476239" y="1738239"/>
              <a:ext cx="6324380" cy="1828133"/>
            </a:xfrm>
            <a:prstGeom prst="roundRect">
              <a:avLst>
                <a:gd name="adj" fmla="val 5719"/>
              </a:avLst>
            </a:prstGeom>
            <a:solidFill>
              <a:srgbClr val="061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9" name="TextBox 8">
              <a:extLst>
                <a:ext uri="{FF2B5EF4-FFF2-40B4-BE49-F238E27FC236}">
                  <a16:creationId xmlns:a16="http://schemas.microsoft.com/office/drawing/2014/main" id="{88A2394E-9BBD-1321-6A97-AC8DCA80CE6D}"/>
                </a:ext>
              </a:extLst>
            </p:cNvPr>
            <p:cNvSpPr txBox="1"/>
            <p:nvPr/>
          </p:nvSpPr>
          <p:spPr>
            <a:xfrm>
              <a:off x="5761006" y="2148724"/>
              <a:ext cx="5737791" cy="96430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en-US" altLang="ko-KR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Try except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적용하여 도중에 발생한 오류를 </a:t>
              </a:r>
              <a:endParaRPr lang="en-US" altLang="ko-KR" sz="20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예외처리를 통해 해결했다</a:t>
              </a:r>
              <a:r>
                <a:rPr lang="en-US" altLang="ko-KR" sz="20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.</a:t>
              </a:r>
            </a:p>
          </p:txBody>
        </p:sp>
        <p:sp>
          <p:nvSpPr>
            <p:cNvPr id="12" name="TextBox 11">
              <a:extLst>
                <a:ext uri="{FF2B5EF4-FFF2-40B4-BE49-F238E27FC236}">
                  <a16:creationId xmlns:a16="http://schemas.microsoft.com/office/drawing/2014/main" id="{4F40E4C6-75A7-D504-AB59-356907F59E6F}"/>
                </a:ext>
              </a:extLst>
            </p:cNvPr>
            <p:cNvSpPr txBox="1"/>
            <p:nvPr/>
          </p:nvSpPr>
          <p:spPr>
            <a:xfrm>
              <a:off x="634099" y="1980360"/>
              <a:ext cx="2606357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크롤링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(Crawling)</a:t>
              </a:r>
              <a:endParaRPr lang="ko-KR" altLang="en-US" sz="2400" dirty="0"/>
            </a:p>
          </p:txBody>
        </p:sp>
        <p:sp>
          <p:nvSpPr>
            <p:cNvPr id="16" name="TextBox 15">
              <a:extLst>
                <a:ext uri="{FF2B5EF4-FFF2-40B4-BE49-F238E27FC236}">
                  <a16:creationId xmlns:a16="http://schemas.microsoft.com/office/drawing/2014/main" id="{E25C8223-452C-24E6-4A34-A8026698C4DF}"/>
                </a:ext>
              </a:extLst>
            </p:cNvPr>
            <p:cNvSpPr txBox="1"/>
            <p:nvPr/>
          </p:nvSpPr>
          <p:spPr>
            <a:xfrm>
              <a:off x="634099" y="2485758"/>
              <a:ext cx="4458407" cy="87710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크롤링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데이터가 페이지마다 </a:t>
              </a:r>
              <a:endParaRPr lang="en-US" altLang="ko-KR" sz="1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  <a:p>
              <a:pPr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틀이 달라서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필요한 값을 찾기가 힘들었다</a:t>
              </a:r>
              <a:r>
                <a:rPr lang="en-US" altLang="ko-KR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.</a:t>
              </a:r>
            </a:p>
          </p:txBody>
        </p:sp>
        <p:sp>
          <p:nvSpPr>
            <p:cNvPr id="28" name="이등변 삼각형 27">
              <a:extLst>
                <a:ext uri="{FF2B5EF4-FFF2-40B4-BE49-F238E27FC236}">
                  <a16:creationId xmlns:a16="http://schemas.microsoft.com/office/drawing/2014/main" id="{45B733E0-1B48-FF0D-DCBD-6A294B5B56D9}"/>
                </a:ext>
              </a:extLst>
            </p:cNvPr>
            <p:cNvSpPr/>
            <p:nvPr/>
          </p:nvSpPr>
          <p:spPr>
            <a:xfrm rot="5400000">
              <a:off x="4927018" y="2510695"/>
              <a:ext cx="672065" cy="240362"/>
            </a:xfrm>
            <a:prstGeom prst="triangle">
              <a:avLst/>
            </a:prstGeom>
            <a:solidFill>
              <a:srgbClr val="0A2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51" name="그룹 50">
            <a:extLst>
              <a:ext uri="{FF2B5EF4-FFF2-40B4-BE49-F238E27FC236}">
                <a16:creationId xmlns:a16="http://schemas.microsoft.com/office/drawing/2014/main" id="{0D0A5774-E06D-291D-C866-BA36B056CBCE}"/>
              </a:ext>
            </a:extLst>
          </p:cNvPr>
          <p:cNvGrpSpPr/>
          <p:nvPr/>
        </p:nvGrpSpPr>
        <p:grpSpPr>
          <a:xfrm>
            <a:off x="394775" y="3889290"/>
            <a:ext cx="11405845" cy="1828604"/>
            <a:chOff x="394775" y="3889290"/>
            <a:chExt cx="11405845" cy="1828604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16EC6D8F-A927-1BF3-BA64-D5A1D7B60C33}"/>
                </a:ext>
              </a:extLst>
            </p:cNvPr>
            <p:cNvSpPr/>
            <p:nvPr/>
          </p:nvSpPr>
          <p:spPr>
            <a:xfrm>
              <a:off x="5476240" y="3889290"/>
              <a:ext cx="6324380" cy="1828604"/>
            </a:xfrm>
            <a:prstGeom prst="roundRect">
              <a:avLst>
                <a:gd name="adj" fmla="val 5719"/>
              </a:avLst>
            </a:prstGeom>
            <a:solidFill>
              <a:srgbClr val="0A2647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2" name="TextBox 1">
              <a:extLst>
                <a:ext uri="{FF2B5EF4-FFF2-40B4-BE49-F238E27FC236}">
                  <a16:creationId xmlns:a16="http://schemas.microsoft.com/office/drawing/2014/main" id="{FB1719BF-DF58-3D1B-8366-2B7D7FC35CBB}"/>
                </a:ext>
              </a:extLst>
            </p:cNvPr>
            <p:cNvSpPr txBox="1"/>
            <p:nvPr/>
          </p:nvSpPr>
          <p:spPr>
            <a:xfrm>
              <a:off x="6388357" y="4510662"/>
              <a:ext cx="4500143" cy="58464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AJAX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를 이용하여 데이터를 전송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FDEC2440-42DB-4B28-8494-63DFB53DE08E}"/>
                </a:ext>
              </a:extLst>
            </p:cNvPr>
            <p:cNvSpPr/>
            <p:nvPr/>
          </p:nvSpPr>
          <p:spPr>
            <a:xfrm>
              <a:off x="394775" y="3889761"/>
              <a:ext cx="4754490" cy="1828133"/>
            </a:xfrm>
            <a:prstGeom prst="roundRect">
              <a:avLst>
                <a:gd name="adj" fmla="val 5719"/>
              </a:avLst>
            </a:prstGeom>
            <a:solidFill>
              <a:srgbClr val="061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2558809E-318E-CA58-0F5F-1503F4392F44}"/>
                </a:ext>
              </a:extLst>
            </p:cNvPr>
            <p:cNvSpPr txBox="1"/>
            <p:nvPr/>
          </p:nvSpPr>
          <p:spPr>
            <a:xfrm>
              <a:off x="634099" y="4236420"/>
              <a:ext cx="4279748" cy="4616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드래그앤 드랍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(Drag and drop)</a:t>
              </a:r>
              <a:endParaRPr lang="ko-KR" altLang="en-US" sz="2400" dirty="0"/>
            </a:p>
          </p:txBody>
        </p:sp>
        <p:sp>
          <p:nvSpPr>
            <p:cNvPr id="24" name="TextBox 23">
              <a:extLst>
                <a:ext uri="{FF2B5EF4-FFF2-40B4-BE49-F238E27FC236}">
                  <a16:creationId xmlns:a16="http://schemas.microsoft.com/office/drawing/2014/main" id="{46C79ED3-81EE-58E8-AD41-12D92B912483}"/>
                </a:ext>
              </a:extLst>
            </p:cNvPr>
            <p:cNvSpPr txBox="1"/>
            <p:nvPr/>
          </p:nvSpPr>
          <p:spPr>
            <a:xfrm>
              <a:off x="634099" y="4806352"/>
              <a:ext cx="4279748" cy="461601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50000"/>
                </a:lnSpc>
              </a:pPr>
              <a:r>
                <a:rPr lang="ko-KR" altLang="en-US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데이터를 </a:t>
              </a:r>
              <a:r>
                <a:rPr lang="ko-KR" altLang="en-US" sz="18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전송시키는</a:t>
              </a:r>
              <a:r>
                <a:rPr lang="ko-KR" altLang="en-US" sz="1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것에 한계를 </a:t>
              </a: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느낌</a:t>
              </a:r>
              <a:endParaRPr lang="en-US" altLang="ko-KR" sz="1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  <p:sp>
          <p:nvSpPr>
            <p:cNvPr id="29" name="이등변 삼각형 28">
              <a:extLst>
                <a:ext uri="{FF2B5EF4-FFF2-40B4-BE49-F238E27FC236}">
                  <a16:creationId xmlns:a16="http://schemas.microsoft.com/office/drawing/2014/main" id="{7A2BA7B9-E51C-24CB-ADD7-225760D64431}"/>
                </a:ext>
              </a:extLst>
            </p:cNvPr>
            <p:cNvSpPr/>
            <p:nvPr/>
          </p:nvSpPr>
          <p:spPr>
            <a:xfrm rot="5400000">
              <a:off x="4933414" y="4652765"/>
              <a:ext cx="672065" cy="240362"/>
            </a:xfrm>
            <a:prstGeom prst="triangle">
              <a:avLst/>
            </a:prstGeom>
            <a:solidFill>
              <a:srgbClr val="06113C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0" name="그룹 29">
            <a:extLst>
              <a:ext uri="{FF2B5EF4-FFF2-40B4-BE49-F238E27FC236}">
                <a16:creationId xmlns:a16="http://schemas.microsoft.com/office/drawing/2014/main" id="{7B4DF180-971D-0DBA-8B52-6219C1D0BD9D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4F3F9B0F-42A4-A201-183D-780CF3E0DF17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95DD7A9B-9F76-A9B7-EA5B-ACF177B6161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33" name="직선 연결선 32">
            <a:extLst>
              <a:ext uri="{FF2B5EF4-FFF2-40B4-BE49-F238E27FC236}">
                <a16:creationId xmlns:a16="http://schemas.microsoft.com/office/drawing/2014/main" id="{707BDF77-2E12-97CD-B363-0C9761C8B47F}"/>
              </a:ext>
            </a:extLst>
          </p:cNvPr>
          <p:cNvCxnSpPr>
            <a:cxnSpLocks/>
          </p:cNvCxnSpPr>
          <p:nvPr/>
        </p:nvCxnSpPr>
        <p:spPr>
          <a:xfrm>
            <a:off x="792812" y="6648674"/>
            <a:ext cx="9618552" cy="0"/>
          </a:xfrm>
          <a:prstGeom prst="line">
            <a:avLst/>
          </a:prstGeom>
          <a:ln w="25400">
            <a:solidFill>
              <a:schemeClr val="bg1">
                <a:lumMod val="9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직선 연결선 33">
            <a:extLst>
              <a:ext uri="{FF2B5EF4-FFF2-40B4-BE49-F238E27FC236}">
                <a16:creationId xmlns:a16="http://schemas.microsoft.com/office/drawing/2014/main" id="{2AE0E8E3-FA2A-D995-8780-C35A7AA59BB6}"/>
              </a:ext>
            </a:extLst>
          </p:cNvPr>
          <p:cNvCxnSpPr>
            <a:cxnSpLocks/>
          </p:cNvCxnSpPr>
          <p:nvPr/>
        </p:nvCxnSpPr>
        <p:spPr>
          <a:xfrm>
            <a:off x="792812" y="6649236"/>
            <a:ext cx="9618552" cy="0"/>
          </a:xfrm>
          <a:prstGeom prst="line">
            <a:avLst/>
          </a:prstGeom>
          <a:ln w="25400">
            <a:solidFill>
              <a:srgbClr val="FB8114"/>
            </a:solidFill>
            <a:tailEnd type="oval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이등변 삼각형 34">
            <a:extLst>
              <a:ext uri="{FF2B5EF4-FFF2-40B4-BE49-F238E27FC236}">
                <a16:creationId xmlns:a16="http://schemas.microsoft.com/office/drawing/2014/main" id="{F566FD14-B25B-D3BD-FD07-8CB9122AAB86}"/>
              </a:ext>
            </a:extLst>
          </p:cNvPr>
          <p:cNvSpPr/>
          <p:nvPr/>
        </p:nvSpPr>
        <p:spPr>
          <a:xfrm rot="5400000">
            <a:off x="467181" y="6596429"/>
            <a:ext cx="116650" cy="10056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>
              <a:defRPr/>
            </a:pPr>
            <a:endParaRPr lang="ko-KR" altLang="en-US">
              <a:solidFill>
                <a:prstClr val="white"/>
              </a:solidFill>
            </a:endParaRPr>
          </a:p>
        </p:txBody>
      </p:sp>
      <p:grpSp>
        <p:nvGrpSpPr>
          <p:cNvPr id="36" name="그룹 35">
            <a:extLst>
              <a:ext uri="{FF2B5EF4-FFF2-40B4-BE49-F238E27FC236}">
                <a16:creationId xmlns:a16="http://schemas.microsoft.com/office/drawing/2014/main" id="{040ECC86-A934-0027-DBA9-D482A99264D3}"/>
              </a:ext>
            </a:extLst>
          </p:cNvPr>
          <p:cNvGrpSpPr/>
          <p:nvPr/>
        </p:nvGrpSpPr>
        <p:grpSpPr>
          <a:xfrm>
            <a:off x="10574315" y="6540952"/>
            <a:ext cx="1353097" cy="215444"/>
            <a:chOff x="10483485" y="6511441"/>
            <a:chExt cx="1353097" cy="215444"/>
          </a:xfrm>
        </p:grpSpPr>
        <p:grpSp>
          <p:nvGrpSpPr>
            <p:cNvPr id="37" name="Group 4">
              <a:extLst>
                <a:ext uri="{FF2B5EF4-FFF2-40B4-BE49-F238E27FC236}">
                  <a16:creationId xmlns:a16="http://schemas.microsoft.com/office/drawing/2014/main" id="{8F6BA328-031E-2305-2880-3E9AA3572543}"/>
                </a:ext>
              </a:extLst>
            </p:cNvPr>
            <p:cNvGrpSpPr>
              <a:grpSpLocks noChangeAspect="1"/>
            </p:cNvGrpSpPr>
            <p:nvPr/>
          </p:nvGrpSpPr>
          <p:grpSpPr bwMode="auto">
            <a:xfrm>
              <a:off x="11359207" y="6573104"/>
              <a:ext cx="145274" cy="110757"/>
              <a:chOff x="3645" y="2013"/>
              <a:chExt cx="383" cy="292"/>
            </a:xfrm>
            <a:solidFill>
              <a:schemeClr val="tx1">
                <a:lumMod val="95000"/>
                <a:lumOff val="5000"/>
              </a:schemeClr>
            </a:solidFill>
          </p:grpSpPr>
          <p:sp>
            <p:nvSpPr>
              <p:cNvPr id="41" name="Freeform 6">
                <a:extLst>
                  <a:ext uri="{FF2B5EF4-FFF2-40B4-BE49-F238E27FC236}">
                    <a16:creationId xmlns:a16="http://schemas.microsoft.com/office/drawing/2014/main" id="{0B8A8165-FAC6-7008-4293-451AB56A6C13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261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1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1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1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1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1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1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1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1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Freeform 7">
                <a:extLst>
                  <a:ext uri="{FF2B5EF4-FFF2-40B4-BE49-F238E27FC236}">
                    <a16:creationId xmlns:a16="http://schemas.microsoft.com/office/drawing/2014/main" id="{CD99EFEC-1B1C-4B10-25DD-627D8D5841A1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140"/>
                <a:ext cx="294" cy="38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3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2 h 348"/>
                  <a:gd name="T12" fmla="*/ 2607 w 2647"/>
                  <a:gd name="T13" fmla="*/ 62 h 348"/>
                  <a:gd name="T14" fmla="*/ 2624 w 2647"/>
                  <a:gd name="T15" fmla="*/ 87 h 348"/>
                  <a:gd name="T16" fmla="*/ 2636 w 2647"/>
                  <a:gd name="T17" fmla="*/ 114 h 348"/>
                  <a:gd name="T18" fmla="*/ 2645 w 2647"/>
                  <a:gd name="T19" fmla="*/ 143 h 348"/>
                  <a:gd name="T20" fmla="*/ 2647 w 2647"/>
                  <a:gd name="T21" fmla="*/ 174 h 348"/>
                  <a:gd name="T22" fmla="*/ 2645 w 2647"/>
                  <a:gd name="T23" fmla="*/ 205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6 h 348"/>
                  <a:gd name="T30" fmla="*/ 2586 w 2647"/>
                  <a:gd name="T31" fmla="*/ 307 h 348"/>
                  <a:gd name="T32" fmla="*/ 2562 w 2647"/>
                  <a:gd name="T33" fmla="*/ 325 h 348"/>
                  <a:gd name="T34" fmla="*/ 2535 w 2647"/>
                  <a:gd name="T35" fmla="*/ 338 h 348"/>
                  <a:gd name="T36" fmla="*/ 2507 w 2647"/>
                  <a:gd name="T37" fmla="*/ 345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5 h 348"/>
                  <a:gd name="T44" fmla="*/ 111 w 2647"/>
                  <a:gd name="T45" fmla="*/ 338 h 348"/>
                  <a:gd name="T46" fmla="*/ 85 w 2647"/>
                  <a:gd name="T47" fmla="*/ 325 h 348"/>
                  <a:gd name="T48" fmla="*/ 61 w 2647"/>
                  <a:gd name="T49" fmla="*/ 307 h 348"/>
                  <a:gd name="T50" fmla="*/ 40 w 2647"/>
                  <a:gd name="T51" fmla="*/ 286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5 h 348"/>
                  <a:gd name="T58" fmla="*/ 0 w 2647"/>
                  <a:gd name="T59" fmla="*/ 174 h 348"/>
                  <a:gd name="T60" fmla="*/ 3 w 2647"/>
                  <a:gd name="T61" fmla="*/ 143 h 348"/>
                  <a:gd name="T62" fmla="*/ 10 w 2647"/>
                  <a:gd name="T63" fmla="*/ 114 h 348"/>
                  <a:gd name="T64" fmla="*/ 23 w 2647"/>
                  <a:gd name="T65" fmla="*/ 87 h 348"/>
                  <a:gd name="T66" fmla="*/ 40 w 2647"/>
                  <a:gd name="T67" fmla="*/ 62 h 348"/>
                  <a:gd name="T68" fmla="*/ 61 w 2647"/>
                  <a:gd name="T69" fmla="*/ 42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3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3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2"/>
                    </a:lnTo>
                    <a:lnTo>
                      <a:pt x="2607" y="62"/>
                    </a:lnTo>
                    <a:lnTo>
                      <a:pt x="2624" y="87"/>
                    </a:lnTo>
                    <a:lnTo>
                      <a:pt x="2636" y="114"/>
                    </a:lnTo>
                    <a:lnTo>
                      <a:pt x="2645" y="143"/>
                    </a:lnTo>
                    <a:lnTo>
                      <a:pt x="2647" y="174"/>
                    </a:lnTo>
                    <a:lnTo>
                      <a:pt x="2645" y="205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6"/>
                    </a:lnTo>
                    <a:lnTo>
                      <a:pt x="2586" y="307"/>
                    </a:lnTo>
                    <a:lnTo>
                      <a:pt x="2562" y="325"/>
                    </a:lnTo>
                    <a:lnTo>
                      <a:pt x="2535" y="338"/>
                    </a:lnTo>
                    <a:lnTo>
                      <a:pt x="2507" y="345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5"/>
                    </a:lnTo>
                    <a:lnTo>
                      <a:pt x="111" y="338"/>
                    </a:lnTo>
                    <a:lnTo>
                      <a:pt x="85" y="325"/>
                    </a:lnTo>
                    <a:lnTo>
                      <a:pt x="61" y="307"/>
                    </a:lnTo>
                    <a:lnTo>
                      <a:pt x="40" y="286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5"/>
                    </a:lnTo>
                    <a:lnTo>
                      <a:pt x="0" y="174"/>
                    </a:lnTo>
                    <a:lnTo>
                      <a:pt x="3" y="143"/>
                    </a:lnTo>
                    <a:lnTo>
                      <a:pt x="10" y="114"/>
                    </a:lnTo>
                    <a:lnTo>
                      <a:pt x="23" y="87"/>
                    </a:lnTo>
                    <a:lnTo>
                      <a:pt x="40" y="62"/>
                    </a:lnTo>
                    <a:lnTo>
                      <a:pt x="61" y="42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3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3" name="Freeform 8">
                <a:extLst>
                  <a:ext uri="{FF2B5EF4-FFF2-40B4-BE49-F238E27FC236}">
                    <a16:creationId xmlns:a16="http://schemas.microsoft.com/office/drawing/2014/main" id="{A9242112-E726-EC28-0DD1-92A9188D9F6F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734" y="2018"/>
                <a:ext cx="294" cy="39"/>
              </a:xfrm>
              <a:custGeom>
                <a:avLst/>
                <a:gdLst>
                  <a:gd name="T0" fmla="*/ 172 w 2647"/>
                  <a:gd name="T1" fmla="*/ 0 h 348"/>
                  <a:gd name="T2" fmla="*/ 2476 w 2647"/>
                  <a:gd name="T3" fmla="*/ 0 h 348"/>
                  <a:gd name="T4" fmla="*/ 2507 w 2647"/>
                  <a:gd name="T5" fmla="*/ 2 h 348"/>
                  <a:gd name="T6" fmla="*/ 2535 w 2647"/>
                  <a:gd name="T7" fmla="*/ 11 h 348"/>
                  <a:gd name="T8" fmla="*/ 2562 w 2647"/>
                  <a:gd name="T9" fmla="*/ 24 h 348"/>
                  <a:gd name="T10" fmla="*/ 2586 w 2647"/>
                  <a:gd name="T11" fmla="*/ 41 h 348"/>
                  <a:gd name="T12" fmla="*/ 2607 w 2647"/>
                  <a:gd name="T13" fmla="*/ 62 h 348"/>
                  <a:gd name="T14" fmla="*/ 2624 w 2647"/>
                  <a:gd name="T15" fmla="*/ 86 h 348"/>
                  <a:gd name="T16" fmla="*/ 2636 w 2647"/>
                  <a:gd name="T17" fmla="*/ 113 h 348"/>
                  <a:gd name="T18" fmla="*/ 2645 w 2647"/>
                  <a:gd name="T19" fmla="*/ 143 h 348"/>
                  <a:gd name="T20" fmla="*/ 2647 w 2647"/>
                  <a:gd name="T21" fmla="*/ 175 h 348"/>
                  <a:gd name="T22" fmla="*/ 2645 w 2647"/>
                  <a:gd name="T23" fmla="*/ 206 h 348"/>
                  <a:gd name="T24" fmla="*/ 2636 w 2647"/>
                  <a:gd name="T25" fmla="*/ 235 h 348"/>
                  <a:gd name="T26" fmla="*/ 2624 w 2647"/>
                  <a:gd name="T27" fmla="*/ 262 h 348"/>
                  <a:gd name="T28" fmla="*/ 2607 w 2647"/>
                  <a:gd name="T29" fmla="*/ 287 h 348"/>
                  <a:gd name="T30" fmla="*/ 2586 w 2647"/>
                  <a:gd name="T31" fmla="*/ 307 h 348"/>
                  <a:gd name="T32" fmla="*/ 2562 w 2647"/>
                  <a:gd name="T33" fmla="*/ 324 h 348"/>
                  <a:gd name="T34" fmla="*/ 2535 w 2647"/>
                  <a:gd name="T35" fmla="*/ 337 h 348"/>
                  <a:gd name="T36" fmla="*/ 2507 w 2647"/>
                  <a:gd name="T37" fmla="*/ 346 h 348"/>
                  <a:gd name="T38" fmla="*/ 2476 w 2647"/>
                  <a:gd name="T39" fmla="*/ 348 h 348"/>
                  <a:gd name="T40" fmla="*/ 172 w 2647"/>
                  <a:gd name="T41" fmla="*/ 348 h 348"/>
                  <a:gd name="T42" fmla="*/ 141 w 2647"/>
                  <a:gd name="T43" fmla="*/ 346 h 348"/>
                  <a:gd name="T44" fmla="*/ 111 w 2647"/>
                  <a:gd name="T45" fmla="*/ 337 h 348"/>
                  <a:gd name="T46" fmla="*/ 85 w 2647"/>
                  <a:gd name="T47" fmla="*/ 324 h 348"/>
                  <a:gd name="T48" fmla="*/ 61 w 2647"/>
                  <a:gd name="T49" fmla="*/ 307 h 348"/>
                  <a:gd name="T50" fmla="*/ 40 w 2647"/>
                  <a:gd name="T51" fmla="*/ 287 h 348"/>
                  <a:gd name="T52" fmla="*/ 23 w 2647"/>
                  <a:gd name="T53" fmla="*/ 262 h 348"/>
                  <a:gd name="T54" fmla="*/ 10 w 2647"/>
                  <a:gd name="T55" fmla="*/ 235 h 348"/>
                  <a:gd name="T56" fmla="*/ 3 w 2647"/>
                  <a:gd name="T57" fmla="*/ 206 h 348"/>
                  <a:gd name="T58" fmla="*/ 0 w 2647"/>
                  <a:gd name="T59" fmla="*/ 175 h 348"/>
                  <a:gd name="T60" fmla="*/ 3 w 2647"/>
                  <a:gd name="T61" fmla="*/ 143 h 348"/>
                  <a:gd name="T62" fmla="*/ 10 w 2647"/>
                  <a:gd name="T63" fmla="*/ 113 h 348"/>
                  <a:gd name="T64" fmla="*/ 23 w 2647"/>
                  <a:gd name="T65" fmla="*/ 86 h 348"/>
                  <a:gd name="T66" fmla="*/ 40 w 2647"/>
                  <a:gd name="T67" fmla="*/ 62 h 348"/>
                  <a:gd name="T68" fmla="*/ 61 w 2647"/>
                  <a:gd name="T69" fmla="*/ 41 h 348"/>
                  <a:gd name="T70" fmla="*/ 85 w 2647"/>
                  <a:gd name="T71" fmla="*/ 24 h 348"/>
                  <a:gd name="T72" fmla="*/ 111 w 2647"/>
                  <a:gd name="T73" fmla="*/ 11 h 348"/>
                  <a:gd name="T74" fmla="*/ 141 w 2647"/>
                  <a:gd name="T75" fmla="*/ 2 h 348"/>
                  <a:gd name="T76" fmla="*/ 172 w 2647"/>
                  <a:gd name="T77" fmla="*/ 0 h 348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</a:cxnLst>
                <a:rect l="0" t="0" r="r" b="b"/>
                <a:pathLst>
                  <a:path w="2647" h="348">
                    <a:moveTo>
                      <a:pt x="172" y="0"/>
                    </a:moveTo>
                    <a:lnTo>
                      <a:pt x="2476" y="0"/>
                    </a:lnTo>
                    <a:lnTo>
                      <a:pt x="2507" y="2"/>
                    </a:lnTo>
                    <a:lnTo>
                      <a:pt x="2535" y="11"/>
                    </a:lnTo>
                    <a:lnTo>
                      <a:pt x="2562" y="24"/>
                    </a:lnTo>
                    <a:lnTo>
                      <a:pt x="2586" y="41"/>
                    </a:lnTo>
                    <a:lnTo>
                      <a:pt x="2607" y="62"/>
                    </a:lnTo>
                    <a:lnTo>
                      <a:pt x="2624" y="86"/>
                    </a:lnTo>
                    <a:lnTo>
                      <a:pt x="2636" y="113"/>
                    </a:lnTo>
                    <a:lnTo>
                      <a:pt x="2645" y="143"/>
                    </a:lnTo>
                    <a:lnTo>
                      <a:pt x="2647" y="175"/>
                    </a:lnTo>
                    <a:lnTo>
                      <a:pt x="2645" y="206"/>
                    </a:lnTo>
                    <a:lnTo>
                      <a:pt x="2636" y="235"/>
                    </a:lnTo>
                    <a:lnTo>
                      <a:pt x="2624" y="262"/>
                    </a:lnTo>
                    <a:lnTo>
                      <a:pt x="2607" y="287"/>
                    </a:lnTo>
                    <a:lnTo>
                      <a:pt x="2586" y="307"/>
                    </a:lnTo>
                    <a:lnTo>
                      <a:pt x="2562" y="324"/>
                    </a:lnTo>
                    <a:lnTo>
                      <a:pt x="2535" y="337"/>
                    </a:lnTo>
                    <a:lnTo>
                      <a:pt x="2507" y="346"/>
                    </a:lnTo>
                    <a:lnTo>
                      <a:pt x="2476" y="348"/>
                    </a:lnTo>
                    <a:lnTo>
                      <a:pt x="172" y="348"/>
                    </a:lnTo>
                    <a:lnTo>
                      <a:pt x="141" y="346"/>
                    </a:lnTo>
                    <a:lnTo>
                      <a:pt x="111" y="337"/>
                    </a:lnTo>
                    <a:lnTo>
                      <a:pt x="85" y="324"/>
                    </a:lnTo>
                    <a:lnTo>
                      <a:pt x="61" y="307"/>
                    </a:lnTo>
                    <a:lnTo>
                      <a:pt x="40" y="287"/>
                    </a:lnTo>
                    <a:lnTo>
                      <a:pt x="23" y="262"/>
                    </a:lnTo>
                    <a:lnTo>
                      <a:pt x="10" y="235"/>
                    </a:lnTo>
                    <a:lnTo>
                      <a:pt x="3" y="206"/>
                    </a:lnTo>
                    <a:lnTo>
                      <a:pt x="0" y="175"/>
                    </a:lnTo>
                    <a:lnTo>
                      <a:pt x="3" y="143"/>
                    </a:lnTo>
                    <a:lnTo>
                      <a:pt x="10" y="113"/>
                    </a:lnTo>
                    <a:lnTo>
                      <a:pt x="23" y="86"/>
                    </a:lnTo>
                    <a:lnTo>
                      <a:pt x="40" y="62"/>
                    </a:lnTo>
                    <a:lnTo>
                      <a:pt x="61" y="41"/>
                    </a:lnTo>
                    <a:lnTo>
                      <a:pt x="85" y="24"/>
                    </a:lnTo>
                    <a:lnTo>
                      <a:pt x="111" y="11"/>
                    </a:lnTo>
                    <a:lnTo>
                      <a:pt x="141" y="2"/>
                    </a:lnTo>
                    <a:lnTo>
                      <a:pt x="172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4" name="Freeform 9">
                <a:extLst>
                  <a:ext uri="{FF2B5EF4-FFF2-40B4-BE49-F238E27FC236}">
                    <a16:creationId xmlns:a16="http://schemas.microsoft.com/office/drawing/2014/main" id="{15797D13-6D34-61C8-68F7-40C3AD28B967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01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8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59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59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8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8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59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59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8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5" name="Freeform 10">
                <a:extLst>
                  <a:ext uri="{FF2B5EF4-FFF2-40B4-BE49-F238E27FC236}">
                    <a16:creationId xmlns:a16="http://schemas.microsoft.com/office/drawing/2014/main" id="{BBB8FA71-3272-8B37-FC6C-BB4137277675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13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4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6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1 h 467"/>
                  <a:gd name="T18" fmla="*/ 458 w 462"/>
                  <a:gd name="T19" fmla="*/ 196 h 467"/>
                  <a:gd name="T20" fmla="*/ 462 w 462"/>
                  <a:gd name="T21" fmla="*/ 234 h 467"/>
                  <a:gd name="T22" fmla="*/ 458 w 462"/>
                  <a:gd name="T23" fmla="*/ 272 h 467"/>
                  <a:gd name="T24" fmla="*/ 450 w 462"/>
                  <a:gd name="T25" fmla="*/ 308 h 467"/>
                  <a:gd name="T26" fmla="*/ 436 w 462"/>
                  <a:gd name="T27" fmla="*/ 342 h 467"/>
                  <a:gd name="T28" fmla="*/ 417 w 462"/>
                  <a:gd name="T29" fmla="*/ 372 h 467"/>
                  <a:gd name="T30" fmla="*/ 395 w 462"/>
                  <a:gd name="T31" fmla="*/ 400 h 467"/>
                  <a:gd name="T32" fmla="*/ 367 w 462"/>
                  <a:gd name="T33" fmla="*/ 422 h 467"/>
                  <a:gd name="T34" fmla="*/ 337 w 462"/>
                  <a:gd name="T35" fmla="*/ 442 h 467"/>
                  <a:gd name="T36" fmla="*/ 304 w 462"/>
                  <a:gd name="T37" fmla="*/ 456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6 h 467"/>
                  <a:gd name="T46" fmla="*/ 124 w 462"/>
                  <a:gd name="T47" fmla="*/ 442 h 467"/>
                  <a:gd name="T48" fmla="*/ 95 w 462"/>
                  <a:gd name="T49" fmla="*/ 422 h 467"/>
                  <a:gd name="T50" fmla="*/ 68 w 462"/>
                  <a:gd name="T51" fmla="*/ 400 h 467"/>
                  <a:gd name="T52" fmla="*/ 45 w 462"/>
                  <a:gd name="T53" fmla="*/ 372 h 467"/>
                  <a:gd name="T54" fmla="*/ 26 w 462"/>
                  <a:gd name="T55" fmla="*/ 342 h 467"/>
                  <a:gd name="T56" fmla="*/ 12 w 462"/>
                  <a:gd name="T57" fmla="*/ 308 h 467"/>
                  <a:gd name="T58" fmla="*/ 3 w 462"/>
                  <a:gd name="T59" fmla="*/ 272 h 467"/>
                  <a:gd name="T60" fmla="*/ 0 w 462"/>
                  <a:gd name="T61" fmla="*/ 234 h 467"/>
                  <a:gd name="T62" fmla="*/ 3 w 462"/>
                  <a:gd name="T63" fmla="*/ 196 h 467"/>
                  <a:gd name="T64" fmla="*/ 12 w 462"/>
                  <a:gd name="T65" fmla="*/ 161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6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4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4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6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1"/>
                    </a:lnTo>
                    <a:lnTo>
                      <a:pt x="458" y="196"/>
                    </a:lnTo>
                    <a:lnTo>
                      <a:pt x="462" y="234"/>
                    </a:lnTo>
                    <a:lnTo>
                      <a:pt x="458" y="272"/>
                    </a:lnTo>
                    <a:lnTo>
                      <a:pt x="450" y="308"/>
                    </a:lnTo>
                    <a:lnTo>
                      <a:pt x="436" y="342"/>
                    </a:lnTo>
                    <a:lnTo>
                      <a:pt x="417" y="372"/>
                    </a:lnTo>
                    <a:lnTo>
                      <a:pt x="395" y="400"/>
                    </a:lnTo>
                    <a:lnTo>
                      <a:pt x="367" y="422"/>
                    </a:lnTo>
                    <a:lnTo>
                      <a:pt x="337" y="442"/>
                    </a:lnTo>
                    <a:lnTo>
                      <a:pt x="304" y="456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6"/>
                    </a:lnTo>
                    <a:lnTo>
                      <a:pt x="124" y="442"/>
                    </a:lnTo>
                    <a:lnTo>
                      <a:pt x="95" y="422"/>
                    </a:lnTo>
                    <a:lnTo>
                      <a:pt x="68" y="400"/>
                    </a:lnTo>
                    <a:lnTo>
                      <a:pt x="45" y="372"/>
                    </a:lnTo>
                    <a:lnTo>
                      <a:pt x="26" y="342"/>
                    </a:lnTo>
                    <a:lnTo>
                      <a:pt x="12" y="308"/>
                    </a:lnTo>
                    <a:lnTo>
                      <a:pt x="3" y="272"/>
                    </a:lnTo>
                    <a:lnTo>
                      <a:pt x="0" y="234"/>
                    </a:lnTo>
                    <a:lnTo>
                      <a:pt x="3" y="196"/>
                    </a:lnTo>
                    <a:lnTo>
                      <a:pt x="12" y="161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6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4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  <p:sp>
            <p:nvSpPr>
              <p:cNvPr id="46" name="Freeform 11">
                <a:extLst>
                  <a:ext uri="{FF2B5EF4-FFF2-40B4-BE49-F238E27FC236}">
                    <a16:creationId xmlns:a16="http://schemas.microsoft.com/office/drawing/2014/main" id="{9A102AEE-44D9-41FA-2252-DB818DAF2A1D}"/>
                  </a:ext>
                </a:extLst>
              </p:cNvPr>
              <p:cNvSpPr>
                <a:spLocks/>
              </p:cNvSpPr>
              <p:nvPr/>
            </p:nvSpPr>
            <p:spPr bwMode="auto">
              <a:xfrm>
                <a:off x="3645" y="2253"/>
                <a:ext cx="51" cy="52"/>
              </a:xfrm>
              <a:custGeom>
                <a:avLst/>
                <a:gdLst>
                  <a:gd name="T0" fmla="*/ 231 w 462"/>
                  <a:gd name="T1" fmla="*/ 0 h 467"/>
                  <a:gd name="T2" fmla="*/ 268 w 462"/>
                  <a:gd name="T3" fmla="*/ 3 h 467"/>
                  <a:gd name="T4" fmla="*/ 304 w 462"/>
                  <a:gd name="T5" fmla="*/ 12 h 467"/>
                  <a:gd name="T6" fmla="*/ 337 w 462"/>
                  <a:gd name="T7" fmla="*/ 26 h 467"/>
                  <a:gd name="T8" fmla="*/ 367 w 462"/>
                  <a:gd name="T9" fmla="*/ 45 h 467"/>
                  <a:gd name="T10" fmla="*/ 395 w 462"/>
                  <a:gd name="T11" fmla="*/ 69 h 467"/>
                  <a:gd name="T12" fmla="*/ 417 w 462"/>
                  <a:gd name="T13" fmla="*/ 96 h 467"/>
                  <a:gd name="T14" fmla="*/ 436 w 462"/>
                  <a:gd name="T15" fmla="*/ 126 h 467"/>
                  <a:gd name="T16" fmla="*/ 450 w 462"/>
                  <a:gd name="T17" fmla="*/ 160 h 467"/>
                  <a:gd name="T18" fmla="*/ 458 w 462"/>
                  <a:gd name="T19" fmla="*/ 196 h 467"/>
                  <a:gd name="T20" fmla="*/ 462 w 462"/>
                  <a:gd name="T21" fmla="*/ 233 h 467"/>
                  <a:gd name="T22" fmla="*/ 458 w 462"/>
                  <a:gd name="T23" fmla="*/ 271 h 467"/>
                  <a:gd name="T24" fmla="*/ 450 w 462"/>
                  <a:gd name="T25" fmla="*/ 308 h 467"/>
                  <a:gd name="T26" fmla="*/ 436 w 462"/>
                  <a:gd name="T27" fmla="*/ 341 h 467"/>
                  <a:gd name="T28" fmla="*/ 417 w 462"/>
                  <a:gd name="T29" fmla="*/ 371 h 467"/>
                  <a:gd name="T30" fmla="*/ 395 w 462"/>
                  <a:gd name="T31" fmla="*/ 399 h 467"/>
                  <a:gd name="T32" fmla="*/ 367 w 462"/>
                  <a:gd name="T33" fmla="*/ 422 h 467"/>
                  <a:gd name="T34" fmla="*/ 337 w 462"/>
                  <a:gd name="T35" fmla="*/ 441 h 467"/>
                  <a:gd name="T36" fmla="*/ 304 w 462"/>
                  <a:gd name="T37" fmla="*/ 455 h 467"/>
                  <a:gd name="T38" fmla="*/ 268 w 462"/>
                  <a:gd name="T39" fmla="*/ 464 h 467"/>
                  <a:gd name="T40" fmla="*/ 231 w 462"/>
                  <a:gd name="T41" fmla="*/ 467 h 467"/>
                  <a:gd name="T42" fmla="*/ 194 w 462"/>
                  <a:gd name="T43" fmla="*/ 464 h 467"/>
                  <a:gd name="T44" fmla="*/ 157 w 462"/>
                  <a:gd name="T45" fmla="*/ 455 h 467"/>
                  <a:gd name="T46" fmla="*/ 124 w 462"/>
                  <a:gd name="T47" fmla="*/ 441 h 467"/>
                  <a:gd name="T48" fmla="*/ 95 w 462"/>
                  <a:gd name="T49" fmla="*/ 422 h 467"/>
                  <a:gd name="T50" fmla="*/ 68 w 462"/>
                  <a:gd name="T51" fmla="*/ 399 h 467"/>
                  <a:gd name="T52" fmla="*/ 45 w 462"/>
                  <a:gd name="T53" fmla="*/ 371 h 467"/>
                  <a:gd name="T54" fmla="*/ 26 w 462"/>
                  <a:gd name="T55" fmla="*/ 341 h 467"/>
                  <a:gd name="T56" fmla="*/ 12 w 462"/>
                  <a:gd name="T57" fmla="*/ 308 h 467"/>
                  <a:gd name="T58" fmla="*/ 3 w 462"/>
                  <a:gd name="T59" fmla="*/ 271 h 467"/>
                  <a:gd name="T60" fmla="*/ 0 w 462"/>
                  <a:gd name="T61" fmla="*/ 233 h 467"/>
                  <a:gd name="T62" fmla="*/ 3 w 462"/>
                  <a:gd name="T63" fmla="*/ 196 h 467"/>
                  <a:gd name="T64" fmla="*/ 12 w 462"/>
                  <a:gd name="T65" fmla="*/ 160 h 467"/>
                  <a:gd name="T66" fmla="*/ 26 w 462"/>
                  <a:gd name="T67" fmla="*/ 126 h 467"/>
                  <a:gd name="T68" fmla="*/ 45 w 462"/>
                  <a:gd name="T69" fmla="*/ 96 h 467"/>
                  <a:gd name="T70" fmla="*/ 68 w 462"/>
                  <a:gd name="T71" fmla="*/ 69 h 467"/>
                  <a:gd name="T72" fmla="*/ 95 w 462"/>
                  <a:gd name="T73" fmla="*/ 45 h 467"/>
                  <a:gd name="T74" fmla="*/ 124 w 462"/>
                  <a:gd name="T75" fmla="*/ 26 h 467"/>
                  <a:gd name="T76" fmla="*/ 157 w 462"/>
                  <a:gd name="T77" fmla="*/ 12 h 467"/>
                  <a:gd name="T78" fmla="*/ 194 w 462"/>
                  <a:gd name="T79" fmla="*/ 3 h 467"/>
                  <a:gd name="T80" fmla="*/ 231 w 462"/>
                  <a:gd name="T81" fmla="*/ 0 h 467"/>
                </a:gdLst>
                <a:ahLst/>
                <a:cxnLst>
                  <a:cxn ang="0">
                    <a:pos x="T0" y="T1"/>
                  </a:cxn>
                  <a:cxn ang="0">
                    <a:pos x="T2" y="T3"/>
                  </a:cxn>
                  <a:cxn ang="0">
                    <a:pos x="T4" y="T5"/>
                  </a:cxn>
                  <a:cxn ang="0">
                    <a:pos x="T6" y="T7"/>
                  </a:cxn>
                  <a:cxn ang="0">
                    <a:pos x="T8" y="T9"/>
                  </a:cxn>
                  <a:cxn ang="0">
                    <a:pos x="T10" y="T11"/>
                  </a:cxn>
                  <a:cxn ang="0">
                    <a:pos x="T12" y="T13"/>
                  </a:cxn>
                  <a:cxn ang="0">
                    <a:pos x="T14" y="T15"/>
                  </a:cxn>
                  <a:cxn ang="0">
                    <a:pos x="T16" y="T17"/>
                  </a:cxn>
                  <a:cxn ang="0">
                    <a:pos x="T18" y="T19"/>
                  </a:cxn>
                  <a:cxn ang="0">
                    <a:pos x="T20" y="T21"/>
                  </a:cxn>
                  <a:cxn ang="0">
                    <a:pos x="T22" y="T23"/>
                  </a:cxn>
                  <a:cxn ang="0">
                    <a:pos x="T24" y="T25"/>
                  </a:cxn>
                  <a:cxn ang="0">
                    <a:pos x="T26" y="T27"/>
                  </a:cxn>
                  <a:cxn ang="0">
                    <a:pos x="T28" y="T29"/>
                  </a:cxn>
                  <a:cxn ang="0">
                    <a:pos x="T30" y="T31"/>
                  </a:cxn>
                  <a:cxn ang="0">
                    <a:pos x="T32" y="T33"/>
                  </a:cxn>
                  <a:cxn ang="0">
                    <a:pos x="T34" y="T35"/>
                  </a:cxn>
                  <a:cxn ang="0">
                    <a:pos x="T36" y="T37"/>
                  </a:cxn>
                  <a:cxn ang="0">
                    <a:pos x="T38" y="T39"/>
                  </a:cxn>
                  <a:cxn ang="0">
                    <a:pos x="T40" y="T41"/>
                  </a:cxn>
                  <a:cxn ang="0">
                    <a:pos x="T42" y="T43"/>
                  </a:cxn>
                  <a:cxn ang="0">
                    <a:pos x="T44" y="T45"/>
                  </a:cxn>
                  <a:cxn ang="0">
                    <a:pos x="T46" y="T47"/>
                  </a:cxn>
                  <a:cxn ang="0">
                    <a:pos x="T48" y="T49"/>
                  </a:cxn>
                  <a:cxn ang="0">
                    <a:pos x="T50" y="T51"/>
                  </a:cxn>
                  <a:cxn ang="0">
                    <a:pos x="T52" y="T53"/>
                  </a:cxn>
                  <a:cxn ang="0">
                    <a:pos x="T54" y="T55"/>
                  </a:cxn>
                  <a:cxn ang="0">
                    <a:pos x="T56" y="T57"/>
                  </a:cxn>
                  <a:cxn ang="0">
                    <a:pos x="T58" y="T59"/>
                  </a:cxn>
                  <a:cxn ang="0">
                    <a:pos x="T60" y="T61"/>
                  </a:cxn>
                  <a:cxn ang="0">
                    <a:pos x="T62" y="T63"/>
                  </a:cxn>
                  <a:cxn ang="0">
                    <a:pos x="T64" y="T65"/>
                  </a:cxn>
                  <a:cxn ang="0">
                    <a:pos x="T66" y="T67"/>
                  </a:cxn>
                  <a:cxn ang="0">
                    <a:pos x="T68" y="T69"/>
                  </a:cxn>
                  <a:cxn ang="0">
                    <a:pos x="T70" y="T71"/>
                  </a:cxn>
                  <a:cxn ang="0">
                    <a:pos x="T72" y="T73"/>
                  </a:cxn>
                  <a:cxn ang="0">
                    <a:pos x="T74" y="T75"/>
                  </a:cxn>
                  <a:cxn ang="0">
                    <a:pos x="T76" y="T77"/>
                  </a:cxn>
                  <a:cxn ang="0">
                    <a:pos x="T78" y="T79"/>
                  </a:cxn>
                  <a:cxn ang="0">
                    <a:pos x="T80" y="T81"/>
                  </a:cxn>
                </a:cxnLst>
                <a:rect l="0" t="0" r="r" b="b"/>
                <a:pathLst>
                  <a:path w="462" h="467">
                    <a:moveTo>
                      <a:pt x="231" y="0"/>
                    </a:moveTo>
                    <a:lnTo>
                      <a:pt x="268" y="3"/>
                    </a:lnTo>
                    <a:lnTo>
                      <a:pt x="304" y="12"/>
                    </a:lnTo>
                    <a:lnTo>
                      <a:pt x="337" y="26"/>
                    </a:lnTo>
                    <a:lnTo>
                      <a:pt x="367" y="45"/>
                    </a:lnTo>
                    <a:lnTo>
                      <a:pt x="395" y="69"/>
                    </a:lnTo>
                    <a:lnTo>
                      <a:pt x="417" y="96"/>
                    </a:lnTo>
                    <a:lnTo>
                      <a:pt x="436" y="126"/>
                    </a:lnTo>
                    <a:lnTo>
                      <a:pt x="450" y="160"/>
                    </a:lnTo>
                    <a:lnTo>
                      <a:pt x="458" y="196"/>
                    </a:lnTo>
                    <a:lnTo>
                      <a:pt x="462" y="233"/>
                    </a:lnTo>
                    <a:lnTo>
                      <a:pt x="458" y="271"/>
                    </a:lnTo>
                    <a:lnTo>
                      <a:pt x="450" y="308"/>
                    </a:lnTo>
                    <a:lnTo>
                      <a:pt x="436" y="341"/>
                    </a:lnTo>
                    <a:lnTo>
                      <a:pt x="417" y="371"/>
                    </a:lnTo>
                    <a:lnTo>
                      <a:pt x="395" y="399"/>
                    </a:lnTo>
                    <a:lnTo>
                      <a:pt x="367" y="422"/>
                    </a:lnTo>
                    <a:lnTo>
                      <a:pt x="337" y="441"/>
                    </a:lnTo>
                    <a:lnTo>
                      <a:pt x="304" y="455"/>
                    </a:lnTo>
                    <a:lnTo>
                      <a:pt x="268" y="464"/>
                    </a:lnTo>
                    <a:lnTo>
                      <a:pt x="231" y="467"/>
                    </a:lnTo>
                    <a:lnTo>
                      <a:pt x="194" y="464"/>
                    </a:lnTo>
                    <a:lnTo>
                      <a:pt x="157" y="455"/>
                    </a:lnTo>
                    <a:lnTo>
                      <a:pt x="124" y="441"/>
                    </a:lnTo>
                    <a:lnTo>
                      <a:pt x="95" y="422"/>
                    </a:lnTo>
                    <a:lnTo>
                      <a:pt x="68" y="399"/>
                    </a:lnTo>
                    <a:lnTo>
                      <a:pt x="45" y="371"/>
                    </a:lnTo>
                    <a:lnTo>
                      <a:pt x="26" y="341"/>
                    </a:lnTo>
                    <a:lnTo>
                      <a:pt x="12" y="308"/>
                    </a:lnTo>
                    <a:lnTo>
                      <a:pt x="3" y="271"/>
                    </a:lnTo>
                    <a:lnTo>
                      <a:pt x="0" y="233"/>
                    </a:lnTo>
                    <a:lnTo>
                      <a:pt x="3" y="196"/>
                    </a:lnTo>
                    <a:lnTo>
                      <a:pt x="12" y="160"/>
                    </a:lnTo>
                    <a:lnTo>
                      <a:pt x="26" y="126"/>
                    </a:lnTo>
                    <a:lnTo>
                      <a:pt x="45" y="96"/>
                    </a:lnTo>
                    <a:lnTo>
                      <a:pt x="68" y="69"/>
                    </a:lnTo>
                    <a:lnTo>
                      <a:pt x="95" y="45"/>
                    </a:lnTo>
                    <a:lnTo>
                      <a:pt x="124" y="26"/>
                    </a:lnTo>
                    <a:lnTo>
                      <a:pt x="157" y="12"/>
                    </a:lnTo>
                    <a:lnTo>
                      <a:pt x="194" y="3"/>
                    </a:lnTo>
                    <a:lnTo>
                      <a:pt x="231" y="0"/>
                    </a:lnTo>
                    <a:close/>
                  </a:path>
                </a:pathLst>
              </a:custGeom>
              <a:grpFill/>
              <a:ln w="0">
                <a:solidFill>
                  <a:schemeClr val="bg1"/>
                </a:solidFill>
                <a:prstDash val="solid"/>
                <a:round/>
                <a:headEnd/>
                <a:tailEnd/>
              </a:ln>
            </p:spPr>
            <p:txBody>
              <a:bodyPr vert="horz" wrap="square" lIns="91440" tIns="45720" rIns="91440" bIns="45720" numCol="1" anchor="t" anchorCtr="0" compatLnSpc="1">
                <a:prstTxWarp prst="textNoShape">
                  <a:avLst/>
                </a:prstTxWarp>
              </a:bodyPr>
              <a:lstStyle/>
              <a:p>
                <a:pPr>
                  <a:defRPr/>
                </a:pPr>
                <a:endParaRPr lang="ko-KR" altLang="en-US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38" name="직사각형 37">
              <a:extLst>
                <a:ext uri="{FF2B5EF4-FFF2-40B4-BE49-F238E27FC236}">
                  <a16:creationId xmlns:a16="http://schemas.microsoft.com/office/drawing/2014/main" id="{7CF8BCAD-95CD-0B86-2A8F-EAB1B27CA2A0}"/>
                </a:ext>
              </a:extLst>
            </p:cNvPr>
            <p:cNvSpPr/>
            <p:nvPr/>
          </p:nvSpPr>
          <p:spPr>
            <a:xfrm>
              <a:off x="10483485" y="6511441"/>
              <a:ext cx="517269" cy="215444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800" kern="0" dirty="0">
                  <a:solidFill>
                    <a:schemeClr val="bg1"/>
                  </a:solidFill>
                </a:rPr>
                <a:t>21/</a:t>
              </a:r>
              <a:r>
                <a:rPr lang="en-US" altLang="ko-KR" sz="400" kern="0" dirty="0">
                  <a:solidFill>
                    <a:schemeClr val="bg1"/>
                  </a:solidFill>
                </a:rPr>
                <a:t>35p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9" name="Freeform 9">
              <a:extLst>
                <a:ext uri="{FF2B5EF4-FFF2-40B4-BE49-F238E27FC236}">
                  <a16:creationId xmlns:a16="http://schemas.microsoft.com/office/drawing/2014/main" id="{0A37716E-4F33-210B-BC98-2A0ED6091AD0}"/>
                </a:ext>
              </a:extLst>
            </p:cNvPr>
            <p:cNvSpPr>
              <a:spLocks/>
            </p:cNvSpPr>
            <p:nvPr/>
          </p:nvSpPr>
          <p:spPr bwMode="auto">
            <a:xfrm flipH="1">
              <a:off x="11754092" y="6573104"/>
              <a:ext cx="82490" cy="108861"/>
            </a:xfrm>
            <a:custGeom>
              <a:avLst/>
              <a:gdLst>
                <a:gd name="T0" fmla="*/ 1093 w 9310"/>
                <a:gd name="T1" fmla="*/ 12245 h 12286"/>
                <a:gd name="T2" fmla="*/ 582 w 9310"/>
                <a:gd name="T3" fmla="*/ 12007 h 12286"/>
                <a:gd name="T4" fmla="*/ 279 w 9310"/>
                <a:gd name="T5" fmla="*/ 11710 h 12286"/>
                <a:gd name="T6" fmla="*/ 42 w 9310"/>
                <a:gd name="T7" fmla="*/ 11209 h 12286"/>
                <a:gd name="T8" fmla="*/ 0 w 9310"/>
                <a:gd name="T9" fmla="*/ 1919 h 12286"/>
                <a:gd name="T10" fmla="*/ 117 w 9310"/>
                <a:gd name="T11" fmla="*/ 1260 h 12286"/>
                <a:gd name="T12" fmla="*/ 498 w 9310"/>
                <a:gd name="T13" fmla="*/ 629 h 12286"/>
                <a:gd name="T14" fmla="*/ 1088 w 9310"/>
                <a:gd name="T15" fmla="*/ 189 h 12286"/>
                <a:gd name="T16" fmla="*/ 1821 w 9310"/>
                <a:gd name="T17" fmla="*/ 1 h 12286"/>
                <a:gd name="T18" fmla="*/ 7682 w 9310"/>
                <a:gd name="T19" fmla="*/ 22 h 12286"/>
                <a:gd name="T20" fmla="*/ 8385 w 9310"/>
                <a:gd name="T21" fmla="*/ 278 h 12286"/>
                <a:gd name="T22" fmla="*/ 8929 w 9310"/>
                <a:gd name="T23" fmla="*/ 772 h 12286"/>
                <a:gd name="T24" fmla="*/ 9250 w 9310"/>
                <a:gd name="T25" fmla="*/ 1440 h 12286"/>
                <a:gd name="T26" fmla="*/ 9310 w 9310"/>
                <a:gd name="T27" fmla="*/ 8471 h 12286"/>
                <a:gd name="T28" fmla="*/ 9201 w 9310"/>
                <a:gd name="T29" fmla="*/ 8777 h 12286"/>
                <a:gd name="T30" fmla="*/ 8880 w 9310"/>
                <a:gd name="T31" fmla="*/ 8949 h 12286"/>
                <a:gd name="T32" fmla="*/ 8601 w 9310"/>
                <a:gd name="T33" fmla="*/ 8894 h 12286"/>
                <a:gd name="T34" fmla="*/ 8370 w 9310"/>
                <a:gd name="T35" fmla="*/ 8615 h 12286"/>
                <a:gd name="T36" fmla="*/ 8349 w 9310"/>
                <a:gd name="T37" fmla="*/ 1870 h 12286"/>
                <a:gd name="T38" fmla="*/ 8255 w 9310"/>
                <a:gd name="T39" fmla="*/ 1503 h 12286"/>
                <a:gd name="T40" fmla="*/ 8035 w 9310"/>
                <a:gd name="T41" fmla="*/ 1209 h 12286"/>
                <a:gd name="T42" fmla="*/ 7720 w 9310"/>
                <a:gd name="T43" fmla="*/ 1018 h 12286"/>
                <a:gd name="T44" fmla="*/ 7390 w 9310"/>
                <a:gd name="T45" fmla="*/ 960 h 12286"/>
                <a:gd name="T46" fmla="*/ 1680 w 9310"/>
                <a:gd name="T47" fmla="*/ 989 h 12286"/>
                <a:gd name="T48" fmla="*/ 1346 w 9310"/>
                <a:gd name="T49" fmla="*/ 1150 h 12286"/>
                <a:gd name="T50" fmla="*/ 1098 w 9310"/>
                <a:gd name="T51" fmla="*/ 1423 h 12286"/>
                <a:gd name="T52" fmla="*/ 970 w 9310"/>
                <a:gd name="T53" fmla="*/ 1774 h 12286"/>
                <a:gd name="T54" fmla="*/ 962 w 9310"/>
                <a:gd name="T55" fmla="*/ 10904 h 12286"/>
                <a:gd name="T56" fmla="*/ 1091 w 9310"/>
                <a:gd name="T57" fmla="*/ 11185 h 12286"/>
                <a:gd name="T58" fmla="*/ 1405 w 9310"/>
                <a:gd name="T59" fmla="*/ 11326 h 12286"/>
                <a:gd name="T60" fmla="*/ 1677 w 9310"/>
                <a:gd name="T61" fmla="*/ 11273 h 12286"/>
                <a:gd name="T62" fmla="*/ 4346 w 9310"/>
                <a:gd name="T63" fmla="*/ 8559 h 12286"/>
                <a:gd name="T64" fmla="*/ 4655 w 9310"/>
                <a:gd name="T65" fmla="*/ 8448 h 12286"/>
                <a:gd name="T66" fmla="*/ 4964 w 9310"/>
                <a:gd name="T67" fmla="*/ 8559 h 12286"/>
                <a:gd name="T68" fmla="*/ 7633 w 9310"/>
                <a:gd name="T69" fmla="*/ 11273 h 12286"/>
                <a:gd name="T70" fmla="*/ 7902 w 9310"/>
                <a:gd name="T71" fmla="*/ 11326 h 12286"/>
                <a:gd name="T72" fmla="*/ 8215 w 9310"/>
                <a:gd name="T73" fmla="*/ 11182 h 12286"/>
                <a:gd name="T74" fmla="*/ 8349 w 9310"/>
                <a:gd name="T75" fmla="*/ 10897 h 12286"/>
                <a:gd name="T76" fmla="*/ 8408 w 9310"/>
                <a:gd name="T77" fmla="*/ 10618 h 12286"/>
                <a:gd name="T78" fmla="*/ 8687 w 9310"/>
                <a:gd name="T79" fmla="*/ 10387 h 12286"/>
                <a:gd name="T80" fmla="*/ 8974 w 9310"/>
                <a:gd name="T81" fmla="*/ 10387 h 12286"/>
                <a:gd name="T82" fmla="*/ 9253 w 9310"/>
                <a:gd name="T83" fmla="*/ 10618 h 12286"/>
                <a:gd name="T84" fmla="*/ 9309 w 9310"/>
                <a:gd name="T85" fmla="*/ 10920 h 12286"/>
                <a:gd name="T86" fmla="*/ 9174 w 9310"/>
                <a:gd name="T87" fmla="*/ 11466 h 12286"/>
                <a:gd name="T88" fmla="*/ 8890 w 9310"/>
                <a:gd name="T89" fmla="*/ 11865 h 12286"/>
                <a:gd name="T90" fmla="*/ 8474 w 9310"/>
                <a:gd name="T91" fmla="*/ 12151 h 12286"/>
                <a:gd name="T92" fmla="*/ 7913 w 9310"/>
                <a:gd name="T93" fmla="*/ 12286 h 12286"/>
                <a:gd name="T94" fmla="*/ 7489 w 9310"/>
                <a:gd name="T95" fmla="*/ 12242 h 12286"/>
                <a:gd name="T96" fmla="*/ 6997 w 9310"/>
                <a:gd name="T97" fmla="*/ 12001 h 12286"/>
                <a:gd name="T98" fmla="*/ 2472 w 9310"/>
                <a:gd name="T99" fmla="*/ 11859 h 12286"/>
                <a:gd name="T100" fmla="*/ 2080 w 9310"/>
                <a:gd name="T101" fmla="*/ 12145 h 12286"/>
                <a:gd name="T102" fmla="*/ 1545 w 9310"/>
                <a:gd name="T103" fmla="*/ 12285 h 122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</a:cxnLst>
              <a:rect l="0" t="0" r="r" b="b"/>
              <a:pathLst>
                <a:path w="9310" h="12286">
                  <a:moveTo>
                    <a:pt x="1447" y="12286"/>
                  </a:moveTo>
                  <a:lnTo>
                    <a:pt x="1375" y="12286"/>
                  </a:lnTo>
                  <a:lnTo>
                    <a:pt x="1232" y="12272"/>
                  </a:lnTo>
                  <a:lnTo>
                    <a:pt x="1093" y="12245"/>
                  </a:lnTo>
                  <a:lnTo>
                    <a:pt x="957" y="12203"/>
                  </a:lnTo>
                  <a:lnTo>
                    <a:pt x="826" y="12150"/>
                  </a:lnTo>
                  <a:lnTo>
                    <a:pt x="700" y="12085"/>
                  </a:lnTo>
                  <a:lnTo>
                    <a:pt x="582" y="12007"/>
                  </a:lnTo>
                  <a:lnTo>
                    <a:pt x="471" y="11918"/>
                  </a:lnTo>
                  <a:lnTo>
                    <a:pt x="419" y="11869"/>
                  </a:lnTo>
                  <a:lnTo>
                    <a:pt x="370" y="11818"/>
                  </a:lnTo>
                  <a:lnTo>
                    <a:pt x="279" y="11710"/>
                  </a:lnTo>
                  <a:lnTo>
                    <a:pt x="202" y="11595"/>
                  </a:lnTo>
                  <a:lnTo>
                    <a:pt x="135" y="11471"/>
                  </a:lnTo>
                  <a:lnTo>
                    <a:pt x="82" y="11343"/>
                  </a:lnTo>
                  <a:lnTo>
                    <a:pt x="42" y="11209"/>
                  </a:lnTo>
                  <a:lnTo>
                    <a:pt x="14" y="11070"/>
                  </a:lnTo>
                  <a:lnTo>
                    <a:pt x="1" y="10927"/>
                  </a:lnTo>
                  <a:lnTo>
                    <a:pt x="0" y="10855"/>
                  </a:lnTo>
                  <a:lnTo>
                    <a:pt x="0" y="1919"/>
                  </a:lnTo>
                  <a:lnTo>
                    <a:pt x="1" y="1821"/>
                  </a:lnTo>
                  <a:lnTo>
                    <a:pt x="22" y="1627"/>
                  </a:lnTo>
                  <a:lnTo>
                    <a:pt x="60" y="1440"/>
                  </a:lnTo>
                  <a:lnTo>
                    <a:pt x="117" y="1260"/>
                  </a:lnTo>
                  <a:lnTo>
                    <a:pt x="189" y="1089"/>
                  </a:lnTo>
                  <a:lnTo>
                    <a:pt x="278" y="924"/>
                  </a:lnTo>
                  <a:lnTo>
                    <a:pt x="382" y="772"/>
                  </a:lnTo>
                  <a:lnTo>
                    <a:pt x="498" y="629"/>
                  </a:lnTo>
                  <a:lnTo>
                    <a:pt x="629" y="498"/>
                  </a:lnTo>
                  <a:lnTo>
                    <a:pt x="772" y="382"/>
                  </a:lnTo>
                  <a:lnTo>
                    <a:pt x="924" y="278"/>
                  </a:lnTo>
                  <a:lnTo>
                    <a:pt x="1088" y="189"/>
                  </a:lnTo>
                  <a:lnTo>
                    <a:pt x="1260" y="117"/>
                  </a:lnTo>
                  <a:lnTo>
                    <a:pt x="1440" y="60"/>
                  </a:lnTo>
                  <a:lnTo>
                    <a:pt x="1627" y="22"/>
                  </a:lnTo>
                  <a:lnTo>
                    <a:pt x="1821" y="1"/>
                  </a:lnTo>
                  <a:lnTo>
                    <a:pt x="1919" y="0"/>
                  </a:lnTo>
                  <a:lnTo>
                    <a:pt x="7390" y="0"/>
                  </a:lnTo>
                  <a:lnTo>
                    <a:pt x="7489" y="1"/>
                  </a:lnTo>
                  <a:lnTo>
                    <a:pt x="7682" y="22"/>
                  </a:lnTo>
                  <a:lnTo>
                    <a:pt x="7869" y="60"/>
                  </a:lnTo>
                  <a:lnTo>
                    <a:pt x="8049" y="117"/>
                  </a:lnTo>
                  <a:lnTo>
                    <a:pt x="8222" y="189"/>
                  </a:lnTo>
                  <a:lnTo>
                    <a:pt x="8385" y="278"/>
                  </a:lnTo>
                  <a:lnTo>
                    <a:pt x="8539" y="382"/>
                  </a:lnTo>
                  <a:lnTo>
                    <a:pt x="8681" y="498"/>
                  </a:lnTo>
                  <a:lnTo>
                    <a:pt x="8811" y="629"/>
                  </a:lnTo>
                  <a:lnTo>
                    <a:pt x="8929" y="772"/>
                  </a:lnTo>
                  <a:lnTo>
                    <a:pt x="9033" y="924"/>
                  </a:lnTo>
                  <a:lnTo>
                    <a:pt x="9120" y="1089"/>
                  </a:lnTo>
                  <a:lnTo>
                    <a:pt x="9194" y="1260"/>
                  </a:lnTo>
                  <a:lnTo>
                    <a:pt x="9250" y="1440"/>
                  </a:lnTo>
                  <a:lnTo>
                    <a:pt x="9289" y="1627"/>
                  </a:lnTo>
                  <a:lnTo>
                    <a:pt x="9308" y="1821"/>
                  </a:lnTo>
                  <a:lnTo>
                    <a:pt x="9310" y="1919"/>
                  </a:lnTo>
                  <a:lnTo>
                    <a:pt x="9310" y="8471"/>
                  </a:lnTo>
                  <a:lnTo>
                    <a:pt x="9308" y="8521"/>
                  </a:lnTo>
                  <a:lnTo>
                    <a:pt x="9289" y="8615"/>
                  </a:lnTo>
                  <a:lnTo>
                    <a:pt x="9253" y="8700"/>
                  </a:lnTo>
                  <a:lnTo>
                    <a:pt x="9201" y="8777"/>
                  </a:lnTo>
                  <a:lnTo>
                    <a:pt x="9136" y="8842"/>
                  </a:lnTo>
                  <a:lnTo>
                    <a:pt x="9058" y="8894"/>
                  </a:lnTo>
                  <a:lnTo>
                    <a:pt x="8974" y="8930"/>
                  </a:lnTo>
                  <a:lnTo>
                    <a:pt x="8880" y="8949"/>
                  </a:lnTo>
                  <a:lnTo>
                    <a:pt x="8830" y="8952"/>
                  </a:lnTo>
                  <a:lnTo>
                    <a:pt x="8781" y="8949"/>
                  </a:lnTo>
                  <a:lnTo>
                    <a:pt x="8687" y="8930"/>
                  </a:lnTo>
                  <a:lnTo>
                    <a:pt x="8601" y="8894"/>
                  </a:lnTo>
                  <a:lnTo>
                    <a:pt x="8524" y="8842"/>
                  </a:lnTo>
                  <a:lnTo>
                    <a:pt x="8460" y="8777"/>
                  </a:lnTo>
                  <a:lnTo>
                    <a:pt x="8408" y="8700"/>
                  </a:lnTo>
                  <a:lnTo>
                    <a:pt x="8370" y="8615"/>
                  </a:lnTo>
                  <a:lnTo>
                    <a:pt x="8352" y="8521"/>
                  </a:lnTo>
                  <a:lnTo>
                    <a:pt x="8350" y="8471"/>
                  </a:lnTo>
                  <a:lnTo>
                    <a:pt x="8350" y="1919"/>
                  </a:lnTo>
                  <a:lnTo>
                    <a:pt x="8349" y="1870"/>
                  </a:lnTo>
                  <a:lnTo>
                    <a:pt x="8340" y="1774"/>
                  </a:lnTo>
                  <a:lnTo>
                    <a:pt x="8320" y="1680"/>
                  </a:lnTo>
                  <a:lnTo>
                    <a:pt x="8293" y="1590"/>
                  </a:lnTo>
                  <a:lnTo>
                    <a:pt x="8255" y="1503"/>
                  </a:lnTo>
                  <a:lnTo>
                    <a:pt x="8211" y="1423"/>
                  </a:lnTo>
                  <a:lnTo>
                    <a:pt x="8160" y="1346"/>
                  </a:lnTo>
                  <a:lnTo>
                    <a:pt x="8101" y="1274"/>
                  </a:lnTo>
                  <a:lnTo>
                    <a:pt x="8035" y="1209"/>
                  </a:lnTo>
                  <a:lnTo>
                    <a:pt x="7964" y="1150"/>
                  </a:lnTo>
                  <a:lnTo>
                    <a:pt x="7888" y="1099"/>
                  </a:lnTo>
                  <a:lnTo>
                    <a:pt x="7806" y="1054"/>
                  </a:lnTo>
                  <a:lnTo>
                    <a:pt x="7720" y="1018"/>
                  </a:lnTo>
                  <a:lnTo>
                    <a:pt x="7630" y="989"/>
                  </a:lnTo>
                  <a:lnTo>
                    <a:pt x="7537" y="970"/>
                  </a:lnTo>
                  <a:lnTo>
                    <a:pt x="7440" y="960"/>
                  </a:lnTo>
                  <a:lnTo>
                    <a:pt x="7390" y="960"/>
                  </a:lnTo>
                  <a:lnTo>
                    <a:pt x="1919" y="960"/>
                  </a:lnTo>
                  <a:lnTo>
                    <a:pt x="1870" y="960"/>
                  </a:lnTo>
                  <a:lnTo>
                    <a:pt x="1774" y="970"/>
                  </a:lnTo>
                  <a:lnTo>
                    <a:pt x="1680" y="989"/>
                  </a:lnTo>
                  <a:lnTo>
                    <a:pt x="1589" y="1018"/>
                  </a:lnTo>
                  <a:lnTo>
                    <a:pt x="1503" y="1054"/>
                  </a:lnTo>
                  <a:lnTo>
                    <a:pt x="1422" y="1099"/>
                  </a:lnTo>
                  <a:lnTo>
                    <a:pt x="1346" y="1150"/>
                  </a:lnTo>
                  <a:lnTo>
                    <a:pt x="1274" y="1209"/>
                  </a:lnTo>
                  <a:lnTo>
                    <a:pt x="1209" y="1274"/>
                  </a:lnTo>
                  <a:lnTo>
                    <a:pt x="1150" y="1346"/>
                  </a:lnTo>
                  <a:lnTo>
                    <a:pt x="1098" y="1423"/>
                  </a:lnTo>
                  <a:lnTo>
                    <a:pt x="1054" y="1503"/>
                  </a:lnTo>
                  <a:lnTo>
                    <a:pt x="1018" y="1590"/>
                  </a:lnTo>
                  <a:lnTo>
                    <a:pt x="989" y="1680"/>
                  </a:lnTo>
                  <a:lnTo>
                    <a:pt x="970" y="1774"/>
                  </a:lnTo>
                  <a:lnTo>
                    <a:pt x="960" y="1870"/>
                  </a:lnTo>
                  <a:lnTo>
                    <a:pt x="960" y="1919"/>
                  </a:lnTo>
                  <a:lnTo>
                    <a:pt x="960" y="10855"/>
                  </a:lnTo>
                  <a:lnTo>
                    <a:pt x="962" y="10904"/>
                  </a:lnTo>
                  <a:lnTo>
                    <a:pt x="978" y="10995"/>
                  </a:lnTo>
                  <a:lnTo>
                    <a:pt x="1011" y="11078"/>
                  </a:lnTo>
                  <a:lnTo>
                    <a:pt x="1061" y="11152"/>
                  </a:lnTo>
                  <a:lnTo>
                    <a:pt x="1091" y="11185"/>
                  </a:lnTo>
                  <a:lnTo>
                    <a:pt x="1129" y="11218"/>
                  </a:lnTo>
                  <a:lnTo>
                    <a:pt x="1212" y="11271"/>
                  </a:lnTo>
                  <a:lnTo>
                    <a:pt x="1306" y="11307"/>
                  </a:lnTo>
                  <a:lnTo>
                    <a:pt x="1405" y="11326"/>
                  </a:lnTo>
                  <a:lnTo>
                    <a:pt x="1456" y="11327"/>
                  </a:lnTo>
                  <a:lnTo>
                    <a:pt x="1504" y="11325"/>
                  </a:lnTo>
                  <a:lnTo>
                    <a:pt x="1595" y="11307"/>
                  </a:lnTo>
                  <a:lnTo>
                    <a:pt x="1677" y="11273"/>
                  </a:lnTo>
                  <a:lnTo>
                    <a:pt x="1751" y="11222"/>
                  </a:lnTo>
                  <a:lnTo>
                    <a:pt x="1784" y="11191"/>
                  </a:lnTo>
                  <a:lnTo>
                    <a:pt x="4310" y="8592"/>
                  </a:lnTo>
                  <a:lnTo>
                    <a:pt x="4346" y="8559"/>
                  </a:lnTo>
                  <a:lnTo>
                    <a:pt x="4426" y="8505"/>
                  </a:lnTo>
                  <a:lnTo>
                    <a:pt x="4513" y="8468"/>
                  </a:lnTo>
                  <a:lnTo>
                    <a:pt x="4607" y="8449"/>
                  </a:lnTo>
                  <a:lnTo>
                    <a:pt x="4655" y="8448"/>
                  </a:lnTo>
                  <a:lnTo>
                    <a:pt x="4703" y="8449"/>
                  </a:lnTo>
                  <a:lnTo>
                    <a:pt x="4797" y="8468"/>
                  </a:lnTo>
                  <a:lnTo>
                    <a:pt x="4885" y="8505"/>
                  </a:lnTo>
                  <a:lnTo>
                    <a:pt x="4964" y="8559"/>
                  </a:lnTo>
                  <a:lnTo>
                    <a:pt x="4999" y="8592"/>
                  </a:lnTo>
                  <a:lnTo>
                    <a:pt x="7527" y="11191"/>
                  </a:lnTo>
                  <a:lnTo>
                    <a:pt x="7560" y="11222"/>
                  </a:lnTo>
                  <a:lnTo>
                    <a:pt x="7633" y="11273"/>
                  </a:lnTo>
                  <a:lnTo>
                    <a:pt x="7714" y="11307"/>
                  </a:lnTo>
                  <a:lnTo>
                    <a:pt x="7803" y="11325"/>
                  </a:lnTo>
                  <a:lnTo>
                    <a:pt x="7852" y="11327"/>
                  </a:lnTo>
                  <a:lnTo>
                    <a:pt x="7902" y="11326"/>
                  </a:lnTo>
                  <a:lnTo>
                    <a:pt x="8002" y="11306"/>
                  </a:lnTo>
                  <a:lnTo>
                    <a:pt x="8095" y="11270"/>
                  </a:lnTo>
                  <a:lnTo>
                    <a:pt x="8179" y="11215"/>
                  </a:lnTo>
                  <a:lnTo>
                    <a:pt x="8215" y="11182"/>
                  </a:lnTo>
                  <a:lnTo>
                    <a:pt x="8248" y="11148"/>
                  </a:lnTo>
                  <a:lnTo>
                    <a:pt x="8298" y="11073"/>
                  </a:lnTo>
                  <a:lnTo>
                    <a:pt x="8331" y="10989"/>
                  </a:lnTo>
                  <a:lnTo>
                    <a:pt x="8349" y="10897"/>
                  </a:lnTo>
                  <a:lnTo>
                    <a:pt x="8350" y="10847"/>
                  </a:lnTo>
                  <a:lnTo>
                    <a:pt x="8352" y="10798"/>
                  </a:lnTo>
                  <a:lnTo>
                    <a:pt x="8370" y="10704"/>
                  </a:lnTo>
                  <a:lnTo>
                    <a:pt x="8408" y="10618"/>
                  </a:lnTo>
                  <a:lnTo>
                    <a:pt x="8460" y="10541"/>
                  </a:lnTo>
                  <a:lnTo>
                    <a:pt x="8524" y="10477"/>
                  </a:lnTo>
                  <a:lnTo>
                    <a:pt x="8601" y="10425"/>
                  </a:lnTo>
                  <a:lnTo>
                    <a:pt x="8687" y="10387"/>
                  </a:lnTo>
                  <a:lnTo>
                    <a:pt x="8781" y="10369"/>
                  </a:lnTo>
                  <a:lnTo>
                    <a:pt x="8830" y="10367"/>
                  </a:lnTo>
                  <a:lnTo>
                    <a:pt x="8880" y="10369"/>
                  </a:lnTo>
                  <a:lnTo>
                    <a:pt x="8974" y="10387"/>
                  </a:lnTo>
                  <a:lnTo>
                    <a:pt x="9058" y="10425"/>
                  </a:lnTo>
                  <a:lnTo>
                    <a:pt x="9136" y="10477"/>
                  </a:lnTo>
                  <a:lnTo>
                    <a:pt x="9201" y="10541"/>
                  </a:lnTo>
                  <a:lnTo>
                    <a:pt x="9253" y="10618"/>
                  </a:lnTo>
                  <a:lnTo>
                    <a:pt x="9289" y="10704"/>
                  </a:lnTo>
                  <a:lnTo>
                    <a:pt x="9308" y="10798"/>
                  </a:lnTo>
                  <a:lnTo>
                    <a:pt x="9310" y="10847"/>
                  </a:lnTo>
                  <a:lnTo>
                    <a:pt x="9309" y="10920"/>
                  </a:lnTo>
                  <a:lnTo>
                    <a:pt x="9295" y="11063"/>
                  </a:lnTo>
                  <a:lnTo>
                    <a:pt x="9267" y="11202"/>
                  </a:lnTo>
                  <a:lnTo>
                    <a:pt x="9227" y="11336"/>
                  </a:lnTo>
                  <a:lnTo>
                    <a:pt x="9174" y="11466"/>
                  </a:lnTo>
                  <a:lnTo>
                    <a:pt x="9107" y="11588"/>
                  </a:lnTo>
                  <a:lnTo>
                    <a:pt x="9030" y="11705"/>
                  </a:lnTo>
                  <a:lnTo>
                    <a:pt x="8939" y="11814"/>
                  </a:lnTo>
                  <a:lnTo>
                    <a:pt x="8890" y="11865"/>
                  </a:lnTo>
                  <a:lnTo>
                    <a:pt x="8837" y="11915"/>
                  </a:lnTo>
                  <a:lnTo>
                    <a:pt x="8724" y="12006"/>
                  </a:lnTo>
                  <a:lnTo>
                    <a:pt x="8602" y="12085"/>
                  </a:lnTo>
                  <a:lnTo>
                    <a:pt x="8474" y="12151"/>
                  </a:lnTo>
                  <a:lnTo>
                    <a:pt x="8340" y="12206"/>
                  </a:lnTo>
                  <a:lnTo>
                    <a:pt x="8200" y="12246"/>
                  </a:lnTo>
                  <a:lnTo>
                    <a:pt x="8058" y="12273"/>
                  </a:lnTo>
                  <a:lnTo>
                    <a:pt x="7913" y="12286"/>
                  </a:lnTo>
                  <a:lnTo>
                    <a:pt x="7841" y="12286"/>
                  </a:lnTo>
                  <a:lnTo>
                    <a:pt x="7767" y="12285"/>
                  </a:lnTo>
                  <a:lnTo>
                    <a:pt x="7626" y="12269"/>
                  </a:lnTo>
                  <a:lnTo>
                    <a:pt x="7489" y="12242"/>
                  </a:lnTo>
                  <a:lnTo>
                    <a:pt x="7358" y="12200"/>
                  </a:lnTo>
                  <a:lnTo>
                    <a:pt x="7232" y="12147"/>
                  </a:lnTo>
                  <a:lnTo>
                    <a:pt x="7111" y="12079"/>
                  </a:lnTo>
                  <a:lnTo>
                    <a:pt x="6997" y="12001"/>
                  </a:lnTo>
                  <a:lnTo>
                    <a:pt x="6889" y="11911"/>
                  </a:lnTo>
                  <a:lnTo>
                    <a:pt x="6839" y="11859"/>
                  </a:lnTo>
                  <a:lnTo>
                    <a:pt x="4655" y="9615"/>
                  </a:lnTo>
                  <a:lnTo>
                    <a:pt x="2472" y="11859"/>
                  </a:lnTo>
                  <a:lnTo>
                    <a:pt x="2422" y="11909"/>
                  </a:lnTo>
                  <a:lnTo>
                    <a:pt x="2315" y="12000"/>
                  </a:lnTo>
                  <a:lnTo>
                    <a:pt x="2201" y="12079"/>
                  </a:lnTo>
                  <a:lnTo>
                    <a:pt x="2080" y="12145"/>
                  </a:lnTo>
                  <a:lnTo>
                    <a:pt x="1955" y="12199"/>
                  </a:lnTo>
                  <a:lnTo>
                    <a:pt x="1823" y="12240"/>
                  </a:lnTo>
                  <a:lnTo>
                    <a:pt x="1686" y="12269"/>
                  </a:lnTo>
                  <a:lnTo>
                    <a:pt x="1545" y="12285"/>
                  </a:lnTo>
                  <a:lnTo>
                    <a:pt x="1473" y="12286"/>
                  </a:lnTo>
                  <a:lnTo>
                    <a:pt x="1460" y="12286"/>
                  </a:lnTo>
                  <a:lnTo>
                    <a:pt x="1447" y="12286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>
                <a:solidFill>
                  <a:schemeClr val="bg1"/>
                </a:solidFill>
              </a:endParaRPr>
            </a:p>
          </p:txBody>
        </p:sp>
        <p:sp>
          <p:nvSpPr>
            <p:cNvPr id="40" name="Freeform 26">
              <a:extLst>
                <a:ext uri="{FF2B5EF4-FFF2-40B4-BE49-F238E27FC236}">
                  <a16:creationId xmlns:a16="http://schemas.microsoft.com/office/drawing/2014/main" id="{F0F39878-4A6F-6FF4-116A-4E60247A5D84}"/>
                </a:ext>
              </a:extLst>
            </p:cNvPr>
            <p:cNvSpPr>
              <a:spLocks noEditPoints="1"/>
            </p:cNvSpPr>
            <p:nvPr/>
          </p:nvSpPr>
          <p:spPr bwMode="auto">
            <a:xfrm rot="5400000">
              <a:off x="11003486" y="6582125"/>
              <a:ext cx="108863" cy="85081"/>
            </a:xfrm>
            <a:custGeom>
              <a:avLst/>
              <a:gdLst>
                <a:gd name="T0" fmla="*/ 2528 w 5492"/>
                <a:gd name="T1" fmla="*/ 3685 h 4293"/>
                <a:gd name="T2" fmla="*/ 2403 w 5492"/>
                <a:gd name="T3" fmla="*/ 3950 h 4293"/>
                <a:gd name="T4" fmla="*/ 2527 w 5492"/>
                <a:gd name="T5" fmla="*/ 4215 h 4293"/>
                <a:gd name="T6" fmla="*/ 2783 w 5492"/>
                <a:gd name="T7" fmla="*/ 4293 h 4293"/>
                <a:gd name="T8" fmla="*/ 3051 w 5492"/>
                <a:gd name="T9" fmla="*/ 4114 h 4293"/>
                <a:gd name="T10" fmla="*/ 3077 w 5492"/>
                <a:gd name="T11" fmla="*/ 3848 h 4293"/>
                <a:gd name="T12" fmla="*/ 2849 w 5492"/>
                <a:gd name="T13" fmla="*/ 3622 h 4293"/>
                <a:gd name="T14" fmla="*/ 5194 w 5492"/>
                <a:gd name="T15" fmla="*/ 852 h 4293"/>
                <a:gd name="T16" fmla="*/ 4431 w 5492"/>
                <a:gd name="T17" fmla="*/ 373 h 4293"/>
                <a:gd name="T18" fmla="*/ 3574 w 5492"/>
                <a:gd name="T19" fmla="*/ 85 h 4293"/>
                <a:gd name="T20" fmla="*/ 2746 w 5492"/>
                <a:gd name="T21" fmla="*/ 0 h 4293"/>
                <a:gd name="T22" fmla="*/ 1919 w 5492"/>
                <a:gd name="T23" fmla="*/ 85 h 4293"/>
                <a:gd name="T24" fmla="*/ 1060 w 5492"/>
                <a:gd name="T25" fmla="*/ 373 h 4293"/>
                <a:gd name="T26" fmla="*/ 299 w 5492"/>
                <a:gd name="T27" fmla="*/ 852 h 4293"/>
                <a:gd name="T28" fmla="*/ 12 w 5492"/>
                <a:gd name="T29" fmla="*/ 1157 h 4293"/>
                <a:gd name="T30" fmla="*/ 71 w 5492"/>
                <a:gd name="T31" fmla="*/ 1432 h 4293"/>
                <a:gd name="T32" fmla="*/ 288 w 5492"/>
                <a:gd name="T33" fmla="*/ 1543 h 4293"/>
                <a:gd name="T34" fmla="*/ 522 w 5492"/>
                <a:gd name="T35" fmla="*/ 1477 h 4293"/>
                <a:gd name="T36" fmla="*/ 958 w 5492"/>
                <a:gd name="T37" fmla="*/ 1134 h 4293"/>
                <a:gd name="T38" fmla="*/ 1625 w 5492"/>
                <a:gd name="T39" fmla="*/ 813 h 4293"/>
                <a:gd name="T40" fmla="*/ 2746 w 5492"/>
                <a:gd name="T41" fmla="*/ 633 h 4293"/>
                <a:gd name="T42" fmla="*/ 3868 w 5492"/>
                <a:gd name="T43" fmla="*/ 813 h 4293"/>
                <a:gd name="T44" fmla="*/ 4534 w 5492"/>
                <a:gd name="T45" fmla="*/ 1134 h 4293"/>
                <a:gd name="T46" fmla="*/ 4969 w 5492"/>
                <a:gd name="T47" fmla="*/ 1477 h 4293"/>
                <a:gd name="T48" fmla="*/ 5263 w 5492"/>
                <a:gd name="T49" fmla="*/ 1532 h 4293"/>
                <a:gd name="T50" fmla="*/ 5456 w 5492"/>
                <a:gd name="T51" fmla="*/ 1383 h 4293"/>
                <a:gd name="T52" fmla="*/ 5456 w 5492"/>
                <a:gd name="T53" fmla="*/ 1102 h 4293"/>
                <a:gd name="T54" fmla="*/ 2332 w 5492"/>
                <a:gd name="T55" fmla="*/ 1230 h 4293"/>
                <a:gd name="T56" fmla="*/ 1094 w 5492"/>
                <a:gd name="T57" fmla="*/ 1739 h 4293"/>
                <a:gd name="T58" fmla="*/ 698 w 5492"/>
                <a:gd name="T59" fmla="*/ 2148 h 4293"/>
                <a:gd name="T60" fmla="*/ 759 w 5492"/>
                <a:gd name="T61" fmla="*/ 2452 h 4293"/>
                <a:gd name="T62" fmla="*/ 987 w 5492"/>
                <a:gd name="T63" fmla="*/ 2574 h 4293"/>
                <a:gd name="T64" fmla="*/ 1230 w 5492"/>
                <a:gd name="T65" fmla="*/ 2501 h 4293"/>
                <a:gd name="T66" fmla="*/ 1844 w 5492"/>
                <a:gd name="T67" fmla="*/ 2056 h 4293"/>
                <a:gd name="T68" fmla="*/ 2743 w 5492"/>
                <a:gd name="T69" fmla="*/ 1844 h 4293"/>
                <a:gd name="T70" fmla="*/ 3643 w 5492"/>
                <a:gd name="T71" fmla="*/ 2056 h 4293"/>
                <a:gd name="T72" fmla="*/ 4255 w 5492"/>
                <a:gd name="T73" fmla="*/ 2501 h 4293"/>
                <a:gd name="T74" fmla="*/ 4562 w 5492"/>
                <a:gd name="T75" fmla="*/ 2561 h 4293"/>
                <a:gd name="T76" fmla="*/ 4763 w 5492"/>
                <a:gd name="T77" fmla="*/ 2397 h 4293"/>
                <a:gd name="T78" fmla="*/ 4763 w 5492"/>
                <a:gd name="T79" fmla="*/ 2088 h 4293"/>
                <a:gd name="T80" fmla="*/ 4167 w 5492"/>
                <a:gd name="T81" fmla="*/ 1589 h 4293"/>
                <a:gd name="T82" fmla="*/ 2881 w 5492"/>
                <a:gd name="T83" fmla="*/ 1203 h 4293"/>
                <a:gd name="T84" fmla="*/ 2362 w 5492"/>
                <a:gd name="T85" fmla="*/ 2451 h 4293"/>
                <a:gd name="T86" fmla="*/ 1694 w 5492"/>
                <a:gd name="T87" fmla="*/ 2819 h 4293"/>
                <a:gd name="T88" fmla="*/ 1546 w 5492"/>
                <a:gd name="T89" fmla="*/ 3074 h 4293"/>
                <a:gd name="T90" fmla="*/ 1637 w 5492"/>
                <a:gd name="T91" fmla="*/ 3334 h 4293"/>
                <a:gd name="T92" fmla="*/ 1860 w 5492"/>
                <a:gd name="T93" fmla="*/ 3429 h 4293"/>
                <a:gd name="T94" fmla="*/ 2082 w 5492"/>
                <a:gd name="T95" fmla="*/ 3334 h 4293"/>
                <a:gd name="T96" fmla="*/ 2429 w 5492"/>
                <a:gd name="T97" fmla="*/ 3100 h 4293"/>
                <a:gd name="T98" fmla="*/ 2793 w 5492"/>
                <a:gd name="T99" fmla="*/ 3040 h 4293"/>
                <a:gd name="T100" fmla="*/ 3228 w 5492"/>
                <a:gd name="T101" fmla="*/ 3184 h 4293"/>
                <a:gd name="T102" fmla="*/ 3487 w 5492"/>
                <a:gd name="T103" fmla="*/ 3393 h 4293"/>
                <a:gd name="T104" fmla="*/ 3780 w 5492"/>
                <a:gd name="T105" fmla="*/ 3393 h 4293"/>
                <a:gd name="T106" fmla="*/ 3934 w 5492"/>
                <a:gd name="T107" fmla="*/ 3197 h 4293"/>
                <a:gd name="T108" fmla="*/ 3878 w 5492"/>
                <a:gd name="T109" fmla="*/ 2900 h 4293"/>
                <a:gd name="T110" fmla="*/ 3417 w 5492"/>
                <a:gd name="T111" fmla="*/ 2556 h 4293"/>
                <a:gd name="T112" fmla="*/ 2746 w 5492"/>
                <a:gd name="T113" fmla="*/ 2403 h 42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</a:cxnLst>
              <a:rect l="0" t="0" r="r" b="b"/>
              <a:pathLst>
                <a:path w="5492" h="4293">
                  <a:moveTo>
                    <a:pt x="2747" y="3607"/>
                  </a:moveTo>
                  <a:lnTo>
                    <a:pt x="2711" y="3609"/>
                  </a:lnTo>
                  <a:lnTo>
                    <a:pt x="2645" y="3622"/>
                  </a:lnTo>
                  <a:lnTo>
                    <a:pt x="2583" y="3649"/>
                  </a:lnTo>
                  <a:lnTo>
                    <a:pt x="2528" y="3685"/>
                  </a:lnTo>
                  <a:lnTo>
                    <a:pt x="2481" y="3733"/>
                  </a:lnTo>
                  <a:lnTo>
                    <a:pt x="2443" y="3787"/>
                  </a:lnTo>
                  <a:lnTo>
                    <a:pt x="2417" y="3848"/>
                  </a:lnTo>
                  <a:lnTo>
                    <a:pt x="2403" y="3916"/>
                  </a:lnTo>
                  <a:lnTo>
                    <a:pt x="2403" y="3950"/>
                  </a:lnTo>
                  <a:lnTo>
                    <a:pt x="2403" y="3986"/>
                  </a:lnTo>
                  <a:lnTo>
                    <a:pt x="2417" y="4052"/>
                  </a:lnTo>
                  <a:lnTo>
                    <a:pt x="2443" y="4114"/>
                  </a:lnTo>
                  <a:lnTo>
                    <a:pt x="2481" y="4169"/>
                  </a:lnTo>
                  <a:lnTo>
                    <a:pt x="2527" y="4215"/>
                  </a:lnTo>
                  <a:lnTo>
                    <a:pt x="2583" y="4253"/>
                  </a:lnTo>
                  <a:lnTo>
                    <a:pt x="2645" y="4279"/>
                  </a:lnTo>
                  <a:lnTo>
                    <a:pt x="2711" y="4293"/>
                  </a:lnTo>
                  <a:lnTo>
                    <a:pt x="2747" y="4293"/>
                  </a:lnTo>
                  <a:lnTo>
                    <a:pt x="2783" y="4293"/>
                  </a:lnTo>
                  <a:lnTo>
                    <a:pt x="2849" y="4279"/>
                  </a:lnTo>
                  <a:lnTo>
                    <a:pt x="2911" y="4253"/>
                  </a:lnTo>
                  <a:lnTo>
                    <a:pt x="2966" y="4215"/>
                  </a:lnTo>
                  <a:lnTo>
                    <a:pt x="3013" y="4169"/>
                  </a:lnTo>
                  <a:lnTo>
                    <a:pt x="3051" y="4114"/>
                  </a:lnTo>
                  <a:lnTo>
                    <a:pt x="3077" y="4052"/>
                  </a:lnTo>
                  <a:lnTo>
                    <a:pt x="3090" y="3986"/>
                  </a:lnTo>
                  <a:lnTo>
                    <a:pt x="3091" y="3950"/>
                  </a:lnTo>
                  <a:lnTo>
                    <a:pt x="3090" y="3916"/>
                  </a:lnTo>
                  <a:lnTo>
                    <a:pt x="3077" y="3848"/>
                  </a:lnTo>
                  <a:lnTo>
                    <a:pt x="3051" y="3787"/>
                  </a:lnTo>
                  <a:lnTo>
                    <a:pt x="3013" y="3733"/>
                  </a:lnTo>
                  <a:lnTo>
                    <a:pt x="2966" y="3685"/>
                  </a:lnTo>
                  <a:lnTo>
                    <a:pt x="2911" y="3648"/>
                  </a:lnTo>
                  <a:lnTo>
                    <a:pt x="2849" y="3622"/>
                  </a:lnTo>
                  <a:lnTo>
                    <a:pt x="2783" y="3609"/>
                  </a:lnTo>
                  <a:lnTo>
                    <a:pt x="2747" y="3607"/>
                  </a:lnTo>
                  <a:close/>
                  <a:moveTo>
                    <a:pt x="5399" y="1030"/>
                  </a:moveTo>
                  <a:lnTo>
                    <a:pt x="5332" y="968"/>
                  </a:lnTo>
                  <a:lnTo>
                    <a:pt x="5194" y="852"/>
                  </a:lnTo>
                  <a:lnTo>
                    <a:pt x="5050" y="741"/>
                  </a:lnTo>
                  <a:lnTo>
                    <a:pt x="4902" y="638"/>
                  </a:lnTo>
                  <a:lnTo>
                    <a:pt x="4749" y="542"/>
                  </a:lnTo>
                  <a:lnTo>
                    <a:pt x="4592" y="454"/>
                  </a:lnTo>
                  <a:lnTo>
                    <a:pt x="4431" y="373"/>
                  </a:lnTo>
                  <a:lnTo>
                    <a:pt x="4266" y="300"/>
                  </a:lnTo>
                  <a:lnTo>
                    <a:pt x="4098" y="235"/>
                  </a:lnTo>
                  <a:lnTo>
                    <a:pt x="3927" y="178"/>
                  </a:lnTo>
                  <a:lnTo>
                    <a:pt x="3751" y="127"/>
                  </a:lnTo>
                  <a:lnTo>
                    <a:pt x="3574" y="85"/>
                  </a:lnTo>
                  <a:lnTo>
                    <a:pt x="3394" y="52"/>
                  </a:lnTo>
                  <a:lnTo>
                    <a:pt x="3211" y="26"/>
                  </a:lnTo>
                  <a:lnTo>
                    <a:pt x="3026" y="10"/>
                  </a:lnTo>
                  <a:lnTo>
                    <a:pt x="2839" y="2"/>
                  </a:lnTo>
                  <a:lnTo>
                    <a:pt x="2746" y="0"/>
                  </a:lnTo>
                  <a:lnTo>
                    <a:pt x="2652" y="2"/>
                  </a:lnTo>
                  <a:lnTo>
                    <a:pt x="2466" y="10"/>
                  </a:lnTo>
                  <a:lnTo>
                    <a:pt x="2282" y="26"/>
                  </a:lnTo>
                  <a:lnTo>
                    <a:pt x="2099" y="52"/>
                  </a:lnTo>
                  <a:lnTo>
                    <a:pt x="1919" y="85"/>
                  </a:lnTo>
                  <a:lnTo>
                    <a:pt x="1740" y="127"/>
                  </a:lnTo>
                  <a:lnTo>
                    <a:pt x="1566" y="178"/>
                  </a:lnTo>
                  <a:lnTo>
                    <a:pt x="1395" y="235"/>
                  </a:lnTo>
                  <a:lnTo>
                    <a:pt x="1226" y="300"/>
                  </a:lnTo>
                  <a:lnTo>
                    <a:pt x="1060" y="373"/>
                  </a:lnTo>
                  <a:lnTo>
                    <a:pt x="899" y="454"/>
                  </a:lnTo>
                  <a:lnTo>
                    <a:pt x="742" y="542"/>
                  </a:lnTo>
                  <a:lnTo>
                    <a:pt x="590" y="638"/>
                  </a:lnTo>
                  <a:lnTo>
                    <a:pt x="441" y="741"/>
                  </a:lnTo>
                  <a:lnTo>
                    <a:pt x="299" y="852"/>
                  </a:lnTo>
                  <a:lnTo>
                    <a:pt x="160" y="970"/>
                  </a:lnTo>
                  <a:lnTo>
                    <a:pt x="93" y="1030"/>
                  </a:lnTo>
                  <a:lnTo>
                    <a:pt x="71" y="1053"/>
                  </a:lnTo>
                  <a:lnTo>
                    <a:pt x="35" y="1104"/>
                  </a:lnTo>
                  <a:lnTo>
                    <a:pt x="12" y="1157"/>
                  </a:lnTo>
                  <a:lnTo>
                    <a:pt x="0" y="1215"/>
                  </a:lnTo>
                  <a:lnTo>
                    <a:pt x="0" y="1272"/>
                  </a:lnTo>
                  <a:lnTo>
                    <a:pt x="12" y="1328"/>
                  </a:lnTo>
                  <a:lnTo>
                    <a:pt x="35" y="1383"/>
                  </a:lnTo>
                  <a:lnTo>
                    <a:pt x="71" y="1432"/>
                  </a:lnTo>
                  <a:lnTo>
                    <a:pt x="93" y="1455"/>
                  </a:lnTo>
                  <a:lnTo>
                    <a:pt x="117" y="1477"/>
                  </a:lnTo>
                  <a:lnTo>
                    <a:pt x="170" y="1510"/>
                  </a:lnTo>
                  <a:lnTo>
                    <a:pt x="228" y="1532"/>
                  </a:lnTo>
                  <a:lnTo>
                    <a:pt x="288" y="1543"/>
                  </a:lnTo>
                  <a:lnTo>
                    <a:pt x="319" y="1543"/>
                  </a:lnTo>
                  <a:lnTo>
                    <a:pt x="350" y="1543"/>
                  </a:lnTo>
                  <a:lnTo>
                    <a:pt x="411" y="1532"/>
                  </a:lnTo>
                  <a:lnTo>
                    <a:pt x="469" y="1510"/>
                  </a:lnTo>
                  <a:lnTo>
                    <a:pt x="522" y="1477"/>
                  </a:lnTo>
                  <a:lnTo>
                    <a:pt x="546" y="1455"/>
                  </a:lnTo>
                  <a:lnTo>
                    <a:pt x="601" y="1405"/>
                  </a:lnTo>
                  <a:lnTo>
                    <a:pt x="716" y="1308"/>
                  </a:lnTo>
                  <a:lnTo>
                    <a:pt x="834" y="1218"/>
                  </a:lnTo>
                  <a:lnTo>
                    <a:pt x="958" y="1134"/>
                  </a:lnTo>
                  <a:lnTo>
                    <a:pt x="1085" y="1056"/>
                  </a:lnTo>
                  <a:lnTo>
                    <a:pt x="1215" y="986"/>
                  </a:lnTo>
                  <a:lnTo>
                    <a:pt x="1349" y="922"/>
                  </a:lnTo>
                  <a:lnTo>
                    <a:pt x="1485" y="865"/>
                  </a:lnTo>
                  <a:lnTo>
                    <a:pt x="1625" y="813"/>
                  </a:lnTo>
                  <a:lnTo>
                    <a:pt x="1768" y="768"/>
                  </a:lnTo>
                  <a:lnTo>
                    <a:pt x="1985" y="712"/>
                  </a:lnTo>
                  <a:lnTo>
                    <a:pt x="2285" y="662"/>
                  </a:lnTo>
                  <a:lnTo>
                    <a:pt x="2590" y="636"/>
                  </a:lnTo>
                  <a:lnTo>
                    <a:pt x="2746" y="633"/>
                  </a:lnTo>
                  <a:lnTo>
                    <a:pt x="2901" y="636"/>
                  </a:lnTo>
                  <a:lnTo>
                    <a:pt x="3208" y="662"/>
                  </a:lnTo>
                  <a:lnTo>
                    <a:pt x="3506" y="712"/>
                  </a:lnTo>
                  <a:lnTo>
                    <a:pt x="3725" y="768"/>
                  </a:lnTo>
                  <a:lnTo>
                    <a:pt x="3868" y="813"/>
                  </a:lnTo>
                  <a:lnTo>
                    <a:pt x="4007" y="865"/>
                  </a:lnTo>
                  <a:lnTo>
                    <a:pt x="4144" y="922"/>
                  </a:lnTo>
                  <a:lnTo>
                    <a:pt x="4277" y="986"/>
                  </a:lnTo>
                  <a:lnTo>
                    <a:pt x="4408" y="1056"/>
                  </a:lnTo>
                  <a:lnTo>
                    <a:pt x="4534" y="1134"/>
                  </a:lnTo>
                  <a:lnTo>
                    <a:pt x="4657" y="1218"/>
                  </a:lnTo>
                  <a:lnTo>
                    <a:pt x="4776" y="1307"/>
                  </a:lnTo>
                  <a:lnTo>
                    <a:pt x="4890" y="1403"/>
                  </a:lnTo>
                  <a:lnTo>
                    <a:pt x="4946" y="1455"/>
                  </a:lnTo>
                  <a:lnTo>
                    <a:pt x="4969" y="1477"/>
                  </a:lnTo>
                  <a:lnTo>
                    <a:pt x="5023" y="1509"/>
                  </a:lnTo>
                  <a:lnTo>
                    <a:pt x="5082" y="1532"/>
                  </a:lnTo>
                  <a:lnTo>
                    <a:pt x="5142" y="1542"/>
                  </a:lnTo>
                  <a:lnTo>
                    <a:pt x="5203" y="1542"/>
                  </a:lnTo>
                  <a:lnTo>
                    <a:pt x="5263" y="1532"/>
                  </a:lnTo>
                  <a:lnTo>
                    <a:pt x="5322" y="1509"/>
                  </a:lnTo>
                  <a:lnTo>
                    <a:pt x="5375" y="1477"/>
                  </a:lnTo>
                  <a:lnTo>
                    <a:pt x="5399" y="1455"/>
                  </a:lnTo>
                  <a:lnTo>
                    <a:pt x="5422" y="1432"/>
                  </a:lnTo>
                  <a:lnTo>
                    <a:pt x="5456" y="1383"/>
                  </a:lnTo>
                  <a:lnTo>
                    <a:pt x="5481" y="1328"/>
                  </a:lnTo>
                  <a:lnTo>
                    <a:pt x="5492" y="1272"/>
                  </a:lnTo>
                  <a:lnTo>
                    <a:pt x="5492" y="1215"/>
                  </a:lnTo>
                  <a:lnTo>
                    <a:pt x="5481" y="1157"/>
                  </a:lnTo>
                  <a:lnTo>
                    <a:pt x="5456" y="1102"/>
                  </a:lnTo>
                  <a:lnTo>
                    <a:pt x="5422" y="1053"/>
                  </a:lnTo>
                  <a:lnTo>
                    <a:pt x="5399" y="1030"/>
                  </a:lnTo>
                  <a:close/>
                  <a:moveTo>
                    <a:pt x="2743" y="1202"/>
                  </a:moveTo>
                  <a:lnTo>
                    <a:pt x="2604" y="1203"/>
                  </a:lnTo>
                  <a:lnTo>
                    <a:pt x="2332" y="1230"/>
                  </a:lnTo>
                  <a:lnTo>
                    <a:pt x="2066" y="1282"/>
                  </a:lnTo>
                  <a:lnTo>
                    <a:pt x="1807" y="1360"/>
                  </a:lnTo>
                  <a:lnTo>
                    <a:pt x="1557" y="1462"/>
                  </a:lnTo>
                  <a:lnTo>
                    <a:pt x="1320" y="1589"/>
                  </a:lnTo>
                  <a:lnTo>
                    <a:pt x="1094" y="1739"/>
                  </a:lnTo>
                  <a:lnTo>
                    <a:pt x="882" y="1912"/>
                  </a:lnTo>
                  <a:lnTo>
                    <a:pt x="782" y="2008"/>
                  </a:lnTo>
                  <a:lnTo>
                    <a:pt x="759" y="2033"/>
                  </a:lnTo>
                  <a:lnTo>
                    <a:pt x="722" y="2088"/>
                  </a:lnTo>
                  <a:lnTo>
                    <a:pt x="698" y="2148"/>
                  </a:lnTo>
                  <a:lnTo>
                    <a:pt x="686" y="2211"/>
                  </a:lnTo>
                  <a:lnTo>
                    <a:pt x="686" y="2275"/>
                  </a:lnTo>
                  <a:lnTo>
                    <a:pt x="698" y="2337"/>
                  </a:lnTo>
                  <a:lnTo>
                    <a:pt x="722" y="2397"/>
                  </a:lnTo>
                  <a:lnTo>
                    <a:pt x="759" y="2452"/>
                  </a:lnTo>
                  <a:lnTo>
                    <a:pt x="782" y="2478"/>
                  </a:lnTo>
                  <a:lnTo>
                    <a:pt x="808" y="2501"/>
                  </a:lnTo>
                  <a:lnTo>
                    <a:pt x="863" y="2537"/>
                  </a:lnTo>
                  <a:lnTo>
                    <a:pt x="924" y="2561"/>
                  </a:lnTo>
                  <a:lnTo>
                    <a:pt x="987" y="2574"/>
                  </a:lnTo>
                  <a:lnTo>
                    <a:pt x="1019" y="2576"/>
                  </a:lnTo>
                  <a:lnTo>
                    <a:pt x="1052" y="2574"/>
                  </a:lnTo>
                  <a:lnTo>
                    <a:pt x="1115" y="2561"/>
                  </a:lnTo>
                  <a:lnTo>
                    <a:pt x="1176" y="2537"/>
                  </a:lnTo>
                  <a:lnTo>
                    <a:pt x="1230" y="2501"/>
                  </a:lnTo>
                  <a:lnTo>
                    <a:pt x="1256" y="2478"/>
                  </a:lnTo>
                  <a:lnTo>
                    <a:pt x="1331" y="2404"/>
                  </a:lnTo>
                  <a:lnTo>
                    <a:pt x="1493" y="2272"/>
                  </a:lnTo>
                  <a:lnTo>
                    <a:pt x="1664" y="2155"/>
                  </a:lnTo>
                  <a:lnTo>
                    <a:pt x="1844" y="2056"/>
                  </a:lnTo>
                  <a:lnTo>
                    <a:pt x="2033" y="1974"/>
                  </a:lnTo>
                  <a:lnTo>
                    <a:pt x="2229" y="1910"/>
                  </a:lnTo>
                  <a:lnTo>
                    <a:pt x="2432" y="1869"/>
                  </a:lnTo>
                  <a:lnTo>
                    <a:pt x="2638" y="1847"/>
                  </a:lnTo>
                  <a:lnTo>
                    <a:pt x="2743" y="1844"/>
                  </a:lnTo>
                  <a:lnTo>
                    <a:pt x="2848" y="1847"/>
                  </a:lnTo>
                  <a:lnTo>
                    <a:pt x="3055" y="1869"/>
                  </a:lnTo>
                  <a:lnTo>
                    <a:pt x="3257" y="1910"/>
                  </a:lnTo>
                  <a:lnTo>
                    <a:pt x="3453" y="1974"/>
                  </a:lnTo>
                  <a:lnTo>
                    <a:pt x="3643" y="2056"/>
                  </a:lnTo>
                  <a:lnTo>
                    <a:pt x="3823" y="2155"/>
                  </a:lnTo>
                  <a:lnTo>
                    <a:pt x="3994" y="2272"/>
                  </a:lnTo>
                  <a:lnTo>
                    <a:pt x="4154" y="2404"/>
                  </a:lnTo>
                  <a:lnTo>
                    <a:pt x="4230" y="2478"/>
                  </a:lnTo>
                  <a:lnTo>
                    <a:pt x="4255" y="2501"/>
                  </a:lnTo>
                  <a:lnTo>
                    <a:pt x="4311" y="2537"/>
                  </a:lnTo>
                  <a:lnTo>
                    <a:pt x="4372" y="2561"/>
                  </a:lnTo>
                  <a:lnTo>
                    <a:pt x="4435" y="2574"/>
                  </a:lnTo>
                  <a:lnTo>
                    <a:pt x="4500" y="2574"/>
                  </a:lnTo>
                  <a:lnTo>
                    <a:pt x="4562" y="2561"/>
                  </a:lnTo>
                  <a:lnTo>
                    <a:pt x="4622" y="2537"/>
                  </a:lnTo>
                  <a:lnTo>
                    <a:pt x="4678" y="2501"/>
                  </a:lnTo>
                  <a:lnTo>
                    <a:pt x="4703" y="2478"/>
                  </a:lnTo>
                  <a:lnTo>
                    <a:pt x="4727" y="2452"/>
                  </a:lnTo>
                  <a:lnTo>
                    <a:pt x="4763" y="2397"/>
                  </a:lnTo>
                  <a:lnTo>
                    <a:pt x="4788" y="2337"/>
                  </a:lnTo>
                  <a:lnTo>
                    <a:pt x="4801" y="2275"/>
                  </a:lnTo>
                  <a:lnTo>
                    <a:pt x="4801" y="2211"/>
                  </a:lnTo>
                  <a:lnTo>
                    <a:pt x="4788" y="2148"/>
                  </a:lnTo>
                  <a:lnTo>
                    <a:pt x="4763" y="2088"/>
                  </a:lnTo>
                  <a:lnTo>
                    <a:pt x="4727" y="2033"/>
                  </a:lnTo>
                  <a:lnTo>
                    <a:pt x="4703" y="2008"/>
                  </a:lnTo>
                  <a:lnTo>
                    <a:pt x="4603" y="1912"/>
                  </a:lnTo>
                  <a:lnTo>
                    <a:pt x="4392" y="1739"/>
                  </a:lnTo>
                  <a:lnTo>
                    <a:pt x="4167" y="1589"/>
                  </a:lnTo>
                  <a:lnTo>
                    <a:pt x="3928" y="1462"/>
                  </a:lnTo>
                  <a:lnTo>
                    <a:pt x="3679" y="1360"/>
                  </a:lnTo>
                  <a:lnTo>
                    <a:pt x="3421" y="1282"/>
                  </a:lnTo>
                  <a:lnTo>
                    <a:pt x="3155" y="1230"/>
                  </a:lnTo>
                  <a:lnTo>
                    <a:pt x="2881" y="1203"/>
                  </a:lnTo>
                  <a:lnTo>
                    <a:pt x="2743" y="1202"/>
                  </a:lnTo>
                  <a:close/>
                  <a:moveTo>
                    <a:pt x="2746" y="2403"/>
                  </a:moveTo>
                  <a:lnTo>
                    <a:pt x="2668" y="2404"/>
                  </a:lnTo>
                  <a:lnTo>
                    <a:pt x="2514" y="2420"/>
                  </a:lnTo>
                  <a:lnTo>
                    <a:pt x="2362" y="2451"/>
                  </a:lnTo>
                  <a:lnTo>
                    <a:pt x="2217" y="2497"/>
                  </a:lnTo>
                  <a:lnTo>
                    <a:pt x="2076" y="2556"/>
                  </a:lnTo>
                  <a:lnTo>
                    <a:pt x="1940" y="2631"/>
                  </a:lnTo>
                  <a:lnTo>
                    <a:pt x="1814" y="2719"/>
                  </a:lnTo>
                  <a:lnTo>
                    <a:pt x="1694" y="2819"/>
                  </a:lnTo>
                  <a:lnTo>
                    <a:pt x="1637" y="2876"/>
                  </a:lnTo>
                  <a:lnTo>
                    <a:pt x="1615" y="2900"/>
                  </a:lnTo>
                  <a:lnTo>
                    <a:pt x="1580" y="2955"/>
                  </a:lnTo>
                  <a:lnTo>
                    <a:pt x="1557" y="3012"/>
                  </a:lnTo>
                  <a:lnTo>
                    <a:pt x="1546" y="3074"/>
                  </a:lnTo>
                  <a:lnTo>
                    <a:pt x="1546" y="3136"/>
                  </a:lnTo>
                  <a:lnTo>
                    <a:pt x="1557" y="3197"/>
                  </a:lnTo>
                  <a:lnTo>
                    <a:pt x="1580" y="3256"/>
                  </a:lnTo>
                  <a:lnTo>
                    <a:pt x="1615" y="3309"/>
                  </a:lnTo>
                  <a:lnTo>
                    <a:pt x="1637" y="3334"/>
                  </a:lnTo>
                  <a:lnTo>
                    <a:pt x="1661" y="3357"/>
                  </a:lnTo>
                  <a:lnTo>
                    <a:pt x="1713" y="3393"/>
                  </a:lnTo>
                  <a:lnTo>
                    <a:pt x="1769" y="3416"/>
                  </a:lnTo>
                  <a:lnTo>
                    <a:pt x="1830" y="3427"/>
                  </a:lnTo>
                  <a:lnTo>
                    <a:pt x="1860" y="3429"/>
                  </a:lnTo>
                  <a:lnTo>
                    <a:pt x="1890" y="3427"/>
                  </a:lnTo>
                  <a:lnTo>
                    <a:pt x="1949" y="3416"/>
                  </a:lnTo>
                  <a:lnTo>
                    <a:pt x="2005" y="3393"/>
                  </a:lnTo>
                  <a:lnTo>
                    <a:pt x="2057" y="3357"/>
                  </a:lnTo>
                  <a:lnTo>
                    <a:pt x="2082" y="3334"/>
                  </a:lnTo>
                  <a:lnTo>
                    <a:pt x="2115" y="3300"/>
                  </a:lnTo>
                  <a:lnTo>
                    <a:pt x="2187" y="3239"/>
                  </a:lnTo>
                  <a:lnTo>
                    <a:pt x="2263" y="3184"/>
                  </a:lnTo>
                  <a:lnTo>
                    <a:pt x="2344" y="3138"/>
                  </a:lnTo>
                  <a:lnTo>
                    <a:pt x="2429" y="3100"/>
                  </a:lnTo>
                  <a:lnTo>
                    <a:pt x="2517" y="3070"/>
                  </a:lnTo>
                  <a:lnTo>
                    <a:pt x="2607" y="3051"/>
                  </a:lnTo>
                  <a:lnTo>
                    <a:pt x="2699" y="3041"/>
                  </a:lnTo>
                  <a:lnTo>
                    <a:pt x="2746" y="3040"/>
                  </a:lnTo>
                  <a:lnTo>
                    <a:pt x="2793" y="3040"/>
                  </a:lnTo>
                  <a:lnTo>
                    <a:pt x="2885" y="3051"/>
                  </a:lnTo>
                  <a:lnTo>
                    <a:pt x="2976" y="3070"/>
                  </a:lnTo>
                  <a:lnTo>
                    <a:pt x="3064" y="3100"/>
                  </a:lnTo>
                  <a:lnTo>
                    <a:pt x="3147" y="3138"/>
                  </a:lnTo>
                  <a:lnTo>
                    <a:pt x="3228" y="3184"/>
                  </a:lnTo>
                  <a:lnTo>
                    <a:pt x="3304" y="3239"/>
                  </a:lnTo>
                  <a:lnTo>
                    <a:pt x="3376" y="3300"/>
                  </a:lnTo>
                  <a:lnTo>
                    <a:pt x="3411" y="3334"/>
                  </a:lnTo>
                  <a:lnTo>
                    <a:pt x="3434" y="3357"/>
                  </a:lnTo>
                  <a:lnTo>
                    <a:pt x="3487" y="3393"/>
                  </a:lnTo>
                  <a:lnTo>
                    <a:pt x="3543" y="3416"/>
                  </a:lnTo>
                  <a:lnTo>
                    <a:pt x="3603" y="3427"/>
                  </a:lnTo>
                  <a:lnTo>
                    <a:pt x="3663" y="3427"/>
                  </a:lnTo>
                  <a:lnTo>
                    <a:pt x="3722" y="3416"/>
                  </a:lnTo>
                  <a:lnTo>
                    <a:pt x="3780" y="3393"/>
                  </a:lnTo>
                  <a:lnTo>
                    <a:pt x="3832" y="3357"/>
                  </a:lnTo>
                  <a:lnTo>
                    <a:pt x="3855" y="3334"/>
                  </a:lnTo>
                  <a:lnTo>
                    <a:pt x="3878" y="3309"/>
                  </a:lnTo>
                  <a:lnTo>
                    <a:pt x="3912" y="3256"/>
                  </a:lnTo>
                  <a:lnTo>
                    <a:pt x="3934" y="3197"/>
                  </a:lnTo>
                  <a:lnTo>
                    <a:pt x="3945" y="3136"/>
                  </a:lnTo>
                  <a:lnTo>
                    <a:pt x="3945" y="3074"/>
                  </a:lnTo>
                  <a:lnTo>
                    <a:pt x="3934" y="3012"/>
                  </a:lnTo>
                  <a:lnTo>
                    <a:pt x="3912" y="2955"/>
                  </a:lnTo>
                  <a:lnTo>
                    <a:pt x="3878" y="2900"/>
                  </a:lnTo>
                  <a:lnTo>
                    <a:pt x="3855" y="2876"/>
                  </a:lnTo>
                  <a:lnTo>
                    <a:pt x="3798" y="2819"/>
                  </a:lnTo>
                  <a:lnTo>
                    <a:pt x="3679" y="2719"/>
                  </a:lnTo>
                  <a:lnTo>
                    <a:pt x="3551" y="2631"/>
                  </a:lnTo>
                  <a:lnTo>
                    <a:pt x="3417" y="2556"/>
                  </a:lnTo>
                  <a:lnTo>
                    <a:pt x="3276" y="2497"/>
                  </a:lnTo>
                  <a:lnTo>
                    <a:pt x="3130" y="2451"/>
                  </a:lnTo>
                  <a:lnTo>
                    <a:pt x="2979" y="2420"/>
                  </a:lnTo>
                  <a:lnTo>
                    <a:pt x="2825" y="2404"/>
                  </a:lnTo>
                  <a:lnTo>
                    <a:pt x="2746" y="2403"/>
                  </a:lnTo>
                  <a:close/>
                </a:path>
              </a:pathLst>
            </a:custGeom>
            <a:solidFill>
              <a:schemeClr val="tx1">
                <a:lumMod val="95000"/>
                <a:lumOff val="5000"/>
              </a:schemeClr>
            </a:solidFill>
            <a:ln>
              <a:solidFill>
                <a:schemeClr val="bg1"/>
              </a:solidFill>
            </a:ln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pPr>
                <a:defRPr/>
              </a:pPr>
              <a:endParaRPr lang="ko-KR" altLang="en-US" dirty="0">
                <a:solidFill>
                  <a:schemeClr val="bg1"/>
                </a:solidFill>
              </a:endParaRPr>
            </a:p>
          </p:txBody>
        </p:sp>
      </p:grpSp>
      <p:sp>
        <p:nvSpPr>
          <p:cNvPr id="47" name="같음 기호 46">
            <a:extLst>
              <a:ext uri="{FF2B5EF4-FFF2-40B4-BE49-F238E27FC236}">
                <a16:creationId xmlns:a16="http://schemas.microsoft.com/office/drawing/2014/main" id="{8CDB3DD5-74E0-8590-7D8D-F9E9DF3F12E2}"/>
              </a:ext>
            </a:extLst>
          </p:cNvPr>
          <p:cNvSpPr/>
          <p:nvPr/>
        </p:nvSpPr>
        <p:spPr>
          <a:xfrm rot="5400000">
            <a:off x="208520" y="6572422"/>
            <a:ext cx="180463" cy="152407"/>
          </a:xfrm>
          <a:prstGeom prst="mathEqual">
            <a:avLst>
              <a:gd name="adj1" fmla="val 15677"/>
              <a:gd name="adj2" fmla="val 30062"/>
            </a:avLst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644468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D724E2A7-3333-ACC6-020A-CEC1B8D31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7897" r="1057" b="5147"/>
          <a:stretch/>
        </p:blipFill>
        <p:spPr>
          <a:xfrm>
            <a:off x="0" y="619865"/>
            <a:ext cx="12192000" cy="6027139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520547"/>
            <a:ext cx="12192000" cy="5715323"/>
          </a:xfrm>
          <a:prstGeom prst="rect">
            <a:avLst/>
          </a:prstGeom>
          <a:gradFill flip="none" rotWithShape="1">
            <a:gsLst>
              <a:gs pos="0">
                <a:schemeClr val="tx1">
                  <a:alpha val="0"/>
                </a:schemeClr>
              </a:gs>
              <a:gs pos="62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15" name="TextBox 14">
            <a:extLst>
              <a:ext uri="{FF2B5EF4-FFF2-40B4-BE49-F238E27FC236}">
                <a16:creationId xmlns:a16="http://schemas.microsoft.com/office/drawing/2014/main" id="{43C6F0D3-883A-466A-B30D-F11A4B759321}"/>
              </a:ext>
            </a:extLst>
          </p:cNvPr>
          <p:cNvSpPr txBox="1"/>
          <p:nvPr/>
        </p:nvSpPr>
        <p:spPr>
          <a:xfrm>
            <a:off x="1294409" y="2388653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시연 영상 재생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82422"/>
            <a:ext cx="1374140" cy="399531"/>
            <a:chOff x="5128261" y="3606799"/>
            <a:chExt cx="1374140" cy="39953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재생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2D698847-BE8A-53BB-AB87-82DA06793865}"/>
              </a:ext>
            </a:extLst>
          </p:cNvPr>
          <p:cNvGrpSpPr/>
          <p:nvPr/>
        </p:nvGrpSpPr>
        <p:grpSpPr>
          <a:xfrm>
            <a:off x="2397169" y="5392424"/>
            <a:ext cx="1374140" cy="399531"/>
            <a:chOff x="2397169" y="5392424"/>
            <a:chExt cx="1374140" cy="399531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7B464F32-1FED-470F-93E9-0081DF48831D}"/>
                </a:ext>
              </a:extLst>
            </p:cNvPr>
            <p:cNvSpPr/>
            <p:nvPr/>
          </p:nvSpPr>
          <p:spPr>
            <a:xfrm>
              <a:off x="2397169" y="5392424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tx1">
                <a:lumMod val="65000"/>
                <a:lumOff val="35000"/>
                <a:alpha val="79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590AA852-6CE4-4503-9019-FFEBAC1D117D}"/>
                </a:ext>
              </a:extLst>
            </p:cNvPr>
            <p:cNvSpPr txBox="1"/>
            <p:nvPr/>
          </p:nvSpPr>
          <p:spPr>
            <a:xfrm>
              <a:off x="2452731" y="5438300"/>
              <a:ext cx="1263016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상세 정보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sp>
        <p:nvSpPr>
          <p:cNvPr id="24" name="TextBox 2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489598" y="3655379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Play demonstration video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D22F2-C6D7-2FAA-FA4B-7B5387125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3066F8-F156-B649-D527-C63C9339F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2301252"/>
            <a:ext cx="1009933" cy="504967"/>
          </a:xfrm>
          <a:prstGeom prst="rect">
            <a:avLst/>
          </a:prstGeom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BB1FAE79-CF49-AF78-E7BB-EC03BF3396E5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FA424ACF-AAD7-F226-7231-4AB33754170E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A42DB2ED-CF18-DB1F-49D7-D536054C4F7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sp>
        <p:nvSpPr>
          <p:cNvPr id="8" name="TextBox 7">
            <a:extLst>
              <a:ext uri="{FF2B5EF4-FFF2-40B4-BE49-F238E27FC236}">
                <a16:creationId xmlns:a16="http://schemas.microsoft.com/office/drawing/2014/main" id="{935B90BA-A9CD-13B7-B397-CA10D4DD0E28}"/>
              </a:ext>
            </a:extLst>
          </p:cNvPr>
          <p:cNvSpPr txBox="1"/>
          <p:nvPr/>
        </p:nvSpPr>
        <p:spPr>
          <a:xfrm>
            <a:off x="142848" y="5801958"/>
            <a:ext cx="609600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hlinkClick r:id="rId8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https://www.youtube.com/watch?v=aAZsYgT2OJY</a:t>
            </a:r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9481214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>
            <a:extLst>
              <a:ext uri="{FF2B5EF4-FFF2-40B4-BE49-F238E27FC236}">
                <a16:creationId xmlns:a16="http://schemas.microsoft.com/office/drawing/2014/main" id="{77E72D3D-445A-4DA8-BB5A-1128DBFB34D0}"/>
              </a:ext>
            </a:extLst>
          </p:cNvPr>
          <p:cNvSpPr/>
          <p:nvPr/>
        </p:nvSpPr>
        <p:spPr>
          <a:xfrm>
            <a:off x="0" y="625434"/>
            <a:ext cx="12192000" cy="560713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45F5C4E5-3442-4E7F-85C5-78E7FE87946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3" name="그림 12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948B359F-6D1D-47EE-8A51-1EBA31641E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pic>
        <p:nvPicPr>
          <p:cNvPr id="4" name="그림 3" descr="실외, 물, 하늘, 자연이(가) 표시된 사진&#10;&#10;자동 생성된 설명">
            <a:extLst>
              <a:ext uri="{FF2B5EF4-FFF2-40B4-BE49-F238E27FC236}">
                <a16:creationId xmlns:a16="http://schemas.microsoft.com/office/drawing/2014/main" id="{91FDCBF9-C471-47F9-B09E-164258379471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855" b="24668"/>
          <a:stretch/>
        </p:blipFill>
        <p:spPr>
          <a:xfrm flipH="1">
            <a:off x="0" y="625435"/>
            <a:ext cx="12192000" cy="5669696"/>
          </a:xfrm>
          <a:prstGeom prst="rect">
            <a:avLst/>
          </a:prstGeom>
        </p:spPr>
      </p:pic>
      <p:sp>
        <p:nvSpPr>
          <p:cNvPr id="10" name="직사각형 9">
            <a:extLst>
              <a:ext uri="{FF2B5EF4-FFF2-40B4-BE49-F238E27FC236}">
                <a16:creationId xmlns:a16="http://schemas.microsoft.com/office/drawing/2014/main" id="{5290525E-A164-4FD5-BC3E-F1B8039B7CA2}"/>
              </a:ext>
            </a:extLst>
          </p:cNvPr>
          <p:cNvSpPr/>
          <p:nvPr/>
        </p:nvSpPr>
        <p:spPr>
          <a:xfrm>
            <a:off x="0" y="602621"/>
            <a:ext cx="12192000" cy="5715323"/>
          </a:xfrm>
          <a:prstGeom prst="rect">
            <a:avLst/>
          </a:prstGeom>
          <a:gradFill flip="none" rotWithShape="1">
            <a:gsLst>
              <a:gs pos="12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43C6F0D3-883A-466A-B30D-F11A4B759321}"/>
              </a:ext>
            </a:extLst>
          </p:cNvPr>
          <p:cNvSpPr txBox="1"/>
          <p:nvPr/>
        </p:nvSpPr>
        <p:spPr>
          <a:xfrm>
            <a:off x="1294409" y="2388653"/>
            <a:ext cx="1005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1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rPr>
              <a:t>시리즈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393698" y="2839265"/>
            <a:ext cx="692150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5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기대 효과</a:t>
            </a:r>
            <a:r>
              <a:rPr lang="en-US" altLang="ko-KR" sz="5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/</a:t>
            </a:r>
            <a:r>
              <a:rPr lang="ko-KR" altLang="en-US" sz="5400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향후 계획 </a:t>
            </a:r>
            <a:endParaRPr kumimoji="0" lang="en-US" altLang="ko-KR" sz="5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761410" y="5382422"/>
            <a:ext cx="1374140" cy="399531"/>
            <a:chOff x="5128261" y="3606799"/>
            <a:chExt cx="1374140" cy="39953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재생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sp>
        <p:nvSpPr>
          <p:cNvPr id="22" name="사각형: 둥근 모서리 21">
            <a:extLst>
              <a:ext uri="{FF2B5EF4-FFF2-40B4-BE49-F238E27FC236}">
                <a16:creationId xmlns:a16="http://schemas.microsoft.com/office/drawing/2014/main" id="{7B464F32-1FED-470F-93E9-0081DF48831D}"/>
              </a:ext>
            </a:extLst>
          </p:cNvPr>
          <p:cNvSpPr/>
          <p:nvPr/>
        </p:nvSpPr>
        <p:spPr>
          <a:xfrm>
            <a:off x="2397169" y="5392424"/>
            <a:ext cx="1374140" cy="399531"/>
          </a:xfrm>
          <a:prstGeom prst="roundRect">
            <a:avLst>
              <a:gd name="adj" fmla="val 6301"/>
            </a:avLst>
          </a:prstGeom>
          <a:solidFill>
            <a:schemeClr val="tx1">
              <a:lumMod val="65000"/>
              <a:lumOff val="35000"/>
              <a:alpha val="79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590AA852-6CE4-4503-9019-FFEBAC1D117D}"/>
              </a:ext>
            </a:extLst>
          </p:cNvPr>
          <p:cNvSpPr txBox="1"/>
          <p:nvPr/>
        </p:nvSpPr>
        <p:spPr>
          <a:xfrm>
            <a:off x="2452731" y="5438300"/>
            <a:ext cx="1263016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400" b="0" i="0" u="none" strike="noStrike" kern="1200" cap="none" spc="30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상세 정보</a:t>
            </a:r>
            <a:endParaRPr kumimoji="0" lang="en-US" altLang="ko-KR" sz="1400" b="0" i="0" u="none" strike="noStrike" kern="1200" cap="none" spc="30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9E421C3D-0BCB-44A8-B953-3FBDB6D7529A}"/>
              </a:ext>
            </a:extLst>
          </p:cNvPr>
          <p:cNvSpPr txBox="1"/>
          <p:nvPr/>
        </p:nvSpPr>
        <p:spPr>
          <a:xfrm>
            <a:off x="489598" y="3655379"/>
            <a:ext cx="3135692" cy="2769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2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- Expected Effects/Future Plans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E5D22F2-C6D7-2FAA-FA4B-7B5387125903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FD3066F8-F156-B649-D527-C63C9339F9F2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3698" y="2301252"/>
            <a:ext cx="1009933" cy="504967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D3C8BEA-F04A-149C-A32B-016BFD30D2BD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6" name="사각형: 둥근 모서리 5">
              <a:extLst>
                <a:ext uri="{FF2B5EF4-FFF2-40B4-BE49-F238E27FC236}">
                  <a16:creationId xmlns:a16="http://schemas.microsoft.com/office/drawing/2014/main" id="{C0D358A4-2253-69C3-FDC1-19DD5F4C9066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E9E4C269-B28B-81E5-CFA6-BF7186C3D5F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1915152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사각형: 둥근 모서리 11">
            <a:extLst>
              <a:ext uri="{FF2B5EF4-FFF2-40B4-BE49-F238E27FC236}">
                <a16:creationId xmlns:a16="http://schemas.microsoft.com/office/drawing/2014/main" id="{67F032E5-DE06-2576-D78A-5A89F103A9FF}"/>
              </a:ext>
            </a:extLst>
          </p:cNvPr>
          <p:cNvSpPr/>
          <p:nvPr/>
        </p:nvSpPr>
        <p:spPr>
          <a:xfrm>
            <a:off x="-201192" y="-126591"/>
            <a:ext cx="12594380" cy="7127466"/>
          </a:xfrm>
          <a:prstGeom prst="roundRect">
            <a:avLst>
              <a:gd name="adj" fmla="val 6301"/>
            </a:avLst>
          </a:prstGeom>
          <a:solidFill>
            <a:schemeClr val="tx1">
              <a:lumMod val="65000"/>
              <a:lumOff val="35000"/>
              <a:alpha val="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EC7E5DA6-2B79-7541-3E0C-F84D2D1E097C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기대효과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23A1B-8641-5594-D4B8-F033233A960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C06AB-E881-6292-9941-E3494245C63F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DEE60D6C-B12E-C6C0-9D71-7C2A6E049BF6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AD29E5F2-F43C-A1A8-BA68-E7520BCE8053}"/>
              </a:ext>
            </a:extLst>
          </p:cNvPr>
          <p:cNvGrpSpPr/>
          <p:nvPr/>
        </p:nvGrpSpPr>
        <p:grpSpPr>
          <a:xfrm>
            <a:off x="385553" y="354692"/>
            <a:ext cx="10858022" cy="3770263"/>
            <a:chOff x="385553" y="354692"/>
            <a:chExt cx="10858022" cy="37702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14E7EA-23C6-C94E-C26F-85743376C4EC}"/>
                </a:ext>
              </a:extLst>
            </p:cNvPr>
            <p:cNvSpPr/>
            <p:nvPr/>
          </p:nvSpPr>
          <p:spPr>
            <a:xfrm>
              <a:off x="385553" y="354692"/>
              <a:ext cx="1976150" cy="3770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3900" b="1" cap="none" spc="0" dirty="0">
                  <a:ln w="53975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9" name="사각형: 둥근 모서리 18">
              <a:extLst>
                <a:ext uri="{FF2B5EF4-FFF2-40B4-BE49-F238E27FC236}">
                  <a16:creationId xmlns:a16="http://schemas.microsoft.com/office/drawing/2014/main" id="{93E8C6AD-7CFC-569D-3DAB-CF7F100C8F04}"/>
                </a:ext>
              </a:extLst>
            </p:cNvPr>
            <p:cNvSpPr/>
            <p:nvPr/>
          </p:nvSpPr>
          <p:spPr>
            <a:xfrm>
              <a:off x="1545152" y="1513211"/>
              <a:ext cx="6760127" cy="1706073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AA54A70A-DA14-61D9-7891-A09E385579B4}"/>
                </a:ext>
              </a:extLst>
            </p:cNvPr>
            <p:cNvSpPr txBox="1"/>
            <p:nvPr/>
          </p:nvSpPr>
          <p:spPr>
            <a:xfrm>
              <a:off x="1474173" y="1925365"/>
              <a:ext cx="690208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사용자가 </a:t>
              </a:r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OTT서비스의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메뉴화면보다 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콘텐츠를 즐길 수 있는 시간을 늘릴 수 있음</a:t>
              </a:r>
            </a:p>
          </p:txBody>
        </p:sp>
        <p:pic>
          <p:nvPicPr>
            <p:cNvPr id="22" name="그림 21">
              <a:extLst>
                <a:ext uri="{FF2B5EF4-FFF2-40B4-BE49-F238E27FC236}">
                  <a16:creationId xmlns:a16="http://schemas.microsoft.com/office/drawing/2014/main" id="{ED9D736E-2EB9-BA47-306C-D1375691C18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148626" y="1318772"/>
              <a:ext cx="2094949" cy="2094949"/>
            </a:xfrm>
            <a:prstGeom prst="rect">
              <a:avLst/>
            </a:prstGeom>
          </p:spPr>
        </p:pic>
      </p:grpSp>
      <p:grpSp>
        <p:nvGrpSpPr>
          <p:cNvPr id="8" name="그룹 7">
            <a:extLst>
              <a:ext uri="{FF2B5EF4-FFF2-40B4-BE49-F238E27FC236}">
                <a16:creationId xmlns:a16="http://schemas.microsoft.com/office/drawing/2014/main" id="{ABCDFBB2-B0D8-E5DC-7724-C74E9BEDE339}"/>
              </a:ext>
            </a:extLst>
          </p:cNvPr>
          <p:cNvGrpSpPr/>
          <p:nvPr/>
        </p:nvGrpSpPr>
        <p:grpSpPr>
          <a:xfrm>
            <a:off x="411433" y="2957461"/>
            <a:ext cx="10894207" cy="3770263"/>
            <a:chOff x="411433" y="2957461"/>
            <a:chExt cx="10894207" cy="37702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44D1DBB-6C5E-7735-73EA-8D7D5409637F}"/>
                </a:ext>
              </a:extLst>
            </p:cNvPr>
            <p:cNvSpPr/>
            <p:nvPr/>
          </p:nvSpPr>
          <p:spPr>
            <a:xfrm>
              <a:off x="411433" y="2957461"/>
              <a:ext cx="1960794" cy="3770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3900" b="1" cap="none" spc="0" dirty="0">
                  <a:ln w="57150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37CAFDA5-4B84-0FC3-1D50-B6818DEB926E}"/>
                </a:ext>
              </a:extLst>
            </p:cNvPr>
            <p:cNvSpPr/>
            <p:nvPr/>
          </p:nvSpPr>
          <p:spPr>
            <a:xfrm>
              <a:off x="1536141" y="3989555"/>
              <a:ext cx="6840115" cy="1706073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TextBox 13">
              <a:extLst>
                <a:ext uri="{FF2B5EF4-FFF2-40B4-BE49-F238E27FC236}">
                  <a16:creationId xmlns:a16="http://schemas.microsoft.com/office/drawing/2014/main" id="{1D6F74EF-783D-781E-D541-B93C3D809B25}"/>
                </a:ext>
              </a:extLst>
            </p:cNvPr>
            <p:cNvSpPr txBox="1"/>
            <p:nvPr/>
          </p:nvSpPr>
          <p:spPr>
            <a:xfrm>
              <a:off x="1981019" y="4479727"/>
              <a:ext cx="5888389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영화 취향이 같은 사람들과 영화를 공유하며 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다양한 영화를 알 수 있게 됨</a:t>
              </a:r>
            </a:p>
          </p:txBody>
        </p:sp>
        <p:grpSp>
          <p:nvGrpSpPr>
            <p:cNvPr id="26" name="그룹 25">
              <a:extLst>
                <a:ext uri="{FF2B5EF4-FFF2-40B4-BE49-F238E27FC236}">
                  <a16:creationId xmlns:a16="http://schemas.microsoft.com/office/drawing/2014/main" id="{28736E88-AD10-BCBE-AA77-5008CEBD7494}"/>
                </a:ext>
              </a:extLst>
            </p:cNvPr>
            <p:cNvGrpSpPr/>
            <p:nvPr/>
          </p:nvGrpSpPr>
          <p:grpSpPr>
            <a:xfrm>
              <a:off x="9086559" y="3838864"/>
              <a:ext cx="2219081" cy="2219081"/>
              <a:chOff x="8243552" y="3678228"/>
              <a:chExt cx="2219081" cy="2219081"/>
            </a:xfrm>
          </p:grpSpPr>
          <p:sp>
            <p:nvSpPr>
              <p:cNvPr id="25" name="타원 24">
                <a:extLst>
                  <a:ext uri="{FF2B5EF4-FFF2-40B4-BE49-F238E27FC236}">
                    <a16:creationId xmlns:a16="http://schemas.microsoft.com/office/drawing/2014/main" id="{7028E5B6-0CFB-AE64-24E5-5BBF67ACC313}"/>
                  </a:ext>
                </a:extLst>
              </p:cNvPr>
              <p:cNvSpPr/>
              <p:nvPr/>
            </p:nvSpPr>
            <p:spPr>
              <a:xfrm>
                <a:off x="8243552" y="3678228"/>
                <a:ext cx="2219081" cy="2219081"/>
              </a:xfrm>
              <a:prstGeom prst="ellipse">
                <a:avLst/>
              </a:prstGeom>
              <a:solidFill>
                <a:srgbClr val="1B3873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pic>
            <p:nvPicPr>
              <p:cNvPr id="24" name="그림 23">
                <a:extLst>
                  <a:ext uri="{FF2B5EF4-FFF2-40B4-BE49-F238E27FC236}">
                    <a16:creationId xmlns:a16="http://schemas.microsoft.com/office/drawing/2014/main" id="{7B308472-E10E-B4F1-AF3D-B5ADD7B0BA5C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7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8368918" y="3799549"/>
                <a:ext cx="1968348" cy="1968348"/>
              </a:xfrm>
              <a:prstGeom prst="rect">
                <a:avLst/>
              </a:prstGeom>
              <a:noFill/>
            </p:spPr>
          </p:pic>
        </p:grpSp>
      </p:grpSp>
      <p:grpSp>
        <p:nvGrpSpPr>
          <p:cNvPr id="27" name="그룹 26">
            <a:extLst>
              <a:ext uri="{FF2B5EF4-FFF2-40B4-BE49-F238E27FC236}">
                <a16:creationId xmlns:a16="http://schemas.microsoft.com/office/drawing/2014/main" id="{B9038B03-3E4B-D03F-EDD4-16BC3937C5A7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28" name="사각형: 둥근 모서리 27">
              <a:extLst>
                <a:ext uri="{FF2B5EF4-FFF2-40B4-BE49-F238E27FC236}">
                  <a16:creationId xmlns:a16="http://schemas.microsoft.com/office/drawing/2014/main" id="{1CBA9BBC-B67B-A443-072A-570D16C204AF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6CFB651A-B7CE-9265-D01C-7CB0B9405A63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4906233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7E5DA6-2B79-7541-3E0C-F84D2D1E097C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기대효과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23A1B-8641-5594-D4B8-F033233A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C06AB-E881-6292-9941-E3494245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DEE60D6C-B12E-C6C0-9D71-7C2A6E049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25" name="그룹 24">
            <a:extLst>
              <a:ext uri="{FF2B5EF4-FFF2-40B4-BE49-F238E27FC236}">
                <a16:creationId xmlns:a16="http://schemas.microsoft.com/office/drawing/2014/main" id="{18137925-8AB5-69DC-E5D0-6F43F277C91D}"/>
              </a:ext>
            </a:extLst>
          </p:cNvPr>
          <p:cNvGrpSpPr/>
          <p:nvPr/>
        </p:nvGrpSpPr>
        <p:grpSpPr>
          <a:xfrm>
            <a:off x="3649879" y="2961246"/>
            <a:ext cx="8374554" cy="3770263"/>
            <a:chOff x="3544064" y="2855755"/>
            <a:chExt cx="8374554" cy="3770263"/>
          </a:xfrm>
        </p:grpSpPr>
        <p:sp>
          <p:nvSpPr>
            <p:cNvPr id="17" name="직사각형 16">
              <a:extLst>
                <a:ext uri="{FF2B5EF4-FFF2-40B4-BE49-F238E27FC236}">
                  <a16:creationId xmlns:a16="http://schemas.microsoft.com/office/drawing/2014/main" id="{F44D1DBB-6C5E-7735-73EA-8D7D5409637F}"/>
                </a:ext>
              </a:extLst>
            </p:cNvPr>
            <p:cNvSpPr/>
            <p:nvPr/>
          </p:nvSpPr>
          <p:spPr>
            <a:xfrm>
              <a:off x="9957824" y="2855755"/>
              <a:ext cx="1960794" cy="3770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3900" b="1" cap="none" spc="0" dirty="0">
                  <a:ln w="57150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4</a:t>
              </a:r>
            </a:p>
          </p:txBody>
        </p:sp>
        <p:sp>
          <p:nvSpPr>
            <p:cNvPr id="8" name="사각형: 둥근 모서리 7">
              <a:extLst>
                <a:ext uri="{FF2B5EF4-FFF2-40B4-BE49-F238E27FC236}">
                  <a16:creationId xmlns:a16="http://schemas.microsoft.com/office/drawing/2014/main" id="{29A65C7E-7E29-D620-98B6-2F2EA7BC6539}"/>
                </a:ext>
              </a:extLst>
            </p:cNvPr>
            <p:cNvSpPr/>
            <p:nvPr/>
          </p:nvSpPr>
          <p:spPr>
            <a:xfrm>
              <a:off x="3544064" y="3984097"/>
              <a:ext cx="6916715" cy="1706073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03DD1-3B4E-68B0-15DC-394F67B5E4AE}"/>
                </a:ext>
              </a:extLst>
            </p:cNvPr>
            <p:cNvSpPr txBox="1"/>
            <p:nvPr/>
          </p:nvSpPr>
          <p:spPr>
            <a:xfrm>
              <a:off x="3954421" y="4236968"/>
              <a:ext cx="6096000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후기, 평점 등을 확인하기 위한 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인터넷 검색과 같은 번거로운 일들을 하나의 사이트에서 해결할 수 있음</a:t>
              </a:r>
            </a:p>
          </p:txBody>
        </p:sp>
      </p:grpSp>
      <p:pic>
        <p:nvPicPr>
          <p:cNvPr id="20" name="그림 19">
            <a:extLst>
              <a:ext uri="{FF2B5EF4-FFF2-40B4-BE49-F238E27FC236}">
                <a16:creationId xmlns:a16="http://schemas.microsoft.com/office/drawing/2014/main" id="{28DE9CBC-1805-6109-1ACA-64E9943D631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7419" y="3830671"/>
            <a:ext cx="2234611" cy="2234611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E76BBF8D-9B2E-788D-1D02-4056FDA1B2A7}"/>
              </a:ext>
            </a:extLst>
          </p:cNvPr>
          <p:cNvGrpSpPr/>
          <p:nvPr/>
        </p:nvGrpSpPr>
        <p:grpSpPr>
          <a:xfrm>
            <a:off x="63931" y="586112"/>
            <a:ext cx="11588525" cy="3770263"/>
            <a:chOff x="63931" y="586112"/>
            <a:chExt cx="11588525" cy="3770263"/>
          </a:xfrm>
        </p:grpSpPr>
        <p:grpSp>
          <p:nvGrpSpPr>
            <p:cNvPr id="24" name="그룹 23">
              <a:extLst>
                <a:ext uri="{FF2B5EF4-FFF2-40B4-BE49-F238E27FC236}">
                  <a16:creationId xmlns:a16="http://schemas.microsoft.com/office/drawing/2014/main" id="{9FD0B256-0E0C-5530-D34C-420D99E2A069}"/>
                </a:ext>
              </a:extLst>
            </p:cNvPr>
            <p:cNvGrpSpPr/>
            <p:nvPr/>
          </p:nvGrpSpPr>
          <p:grpSpPr>
            <a:xfrm>
              <a:off x="63931" y="586112"/>
              <a:ext cx="9400713" cy="3770263"/>
              <a:chOff x="142848" y="439921"/>
              <a:chExt cx="9400713" cy="3770263"/>
            </a:xfrm>
          </p:grpSpPr>
          <p:sp>
            <p:nvSpPr>
              <p:cNvPr id="16" name="직사각형 15">
                <a:extLst>
                  <a:ext uri="{FF2B5EF4-FFF2-40B4-BE49-F238E27FC236}">
                    <a16:creationId xmlns:a16="http://schemas.microsoft.com/office/drawing/2014/main" id="{3F14E7EA-23C6-C94E-C26F-85743376C4EC}"/>
                  </a:ext>
                </a:extLst>
              </p:cNvPr>
              <p:cNvSpPr/>
              <p:nvPr/>
            </p:nvSpPr>
            <p:spPr>
              <a:xfrm>
                <a:off x="142848" y="439921"/>
                <a:ext cx="1960794" cy="377026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none" lIns="91440" tIns="45720" rIns="91440" bIns="45720">
                <a:spAutoFit/>
              </a:bodyPr>
              <a:lstStyle/>
              <a:p>
                <a:pPr algn="ctr"/>
                <a:r>
                  <a:rPr lang="en-US" altLang="ko-KR" sz="23900" b="1" cap="none" spc="0" dirty="0">
                    <a:ln w="53975">
                      <a:solidFill>
                        <a:srgbClr val="797979"/>
                      </a:solidFill>
                      <a:prstDash val="solid"/>
                    </a:ln>
                    <a:noFill/>
                    <a:effectLst>
                      <a:outerShdw blurRad="38100" dist="22860" dir="5400000" algn="tl" rotWithShape="0">
                        <a:srgbClr val="000000">
                          <a:alpha val="30000"/>
                        </a:srgbClr>
                      </a:outerShdw>
                    </a:effectLst>
                  </a:rPr>
                  <a:t>3</a:t>
                </a:r>
              </a:p>
            </p:txBody>
          </p:sp>
          <p:sp>
            <p:nvSpPr>
              <p:cNvPr id="5" name="사각형: 둥근 모서리 4">
                <a:extLst>
                  <a:ext uri="{FF2B5EF4-FFF2-40B4-BE49-F238E27FC236}">
                    <a16:creationId xmlns:a16="http://schemas.microsoft.com/office/drawing/2014/main" id="{6A13A3EE-37CB-8476-0D60-281CCD086E0C}"/>
                  </a:ext>
                </a:extLst>
              </p:cNvPr>
              <p:cNvSpPr/>
              <p:nvPr/>
            </p:nvSpPr>
            <p:spPr>
              <a:xfrm>
                <a:off x="1489671" y="1524107"/>
                <a:ext cx="8053890" cy="1706073"/>
              </a:xfrm>
              <a:prstGeom prst="roundRect">
                <a:avLst/>
              </a:prstGeom>
              <a:solidFill>
                <a:srgbClr val="060D17"/>
              </a:solidFill>
              <a:ln w="2857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/>
              </a:p>
            </p:txBody>
          </p:sp>
          <p:sp>
            <p:nvSpPr>
              <p:cNvPr id="9" name="TextBox 8">
                <a:extLst>
                  <a:ext uri="{FF2B5EF4-FFF2-40B4-BE49-F238E27FC236}">
                    <a16:creationId xmlns:a16="http://schemas.microsoft.com/office/drawing/2014/main" id="{0C6E7554-58A1-E881-E0F6-84353FC7BABF}"/>
                  </a:ext>
                </a:extLst>
              </p:cNvPr>
              <p:cNvSpPr txBox="1"/>
              <p:nvPr/>
            </p:nvSpPr>
            <p:spPr>
              <a:xfrm>
                <a:off x="1680812" y="1776979"/>
                <a:ext cx="7671608" cy="1200329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플레이리스트와 영화 리뷰 기능으로 영화에 대한 토론을 촉진하고 이용자가 영화를 보기 전에 </a:t>
                </a:r>
                <a:endPara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endParaRPr>
              </a:p>
              <a:p>
                <a:pPr algn="ctr"/>
                <a:r>
                  <a:rPr lang="ko-KR" altLang="en-US" sz="2400" dirty="0">
                    <a:solidFill>
                      <a:schemeClr val="bg1"/>
                    </a:solidFill>
                    <a:latin typeface="에스코어 드림 5 Medium" panose="020B0503030302020204" pitchFamily="34" charset="-127"/>
                    <a:ea typeface="에스코어 드림 5 Medium" panose="020B0503030302020204" pitchFamily="34" charset="-127"/>
                  </a:rPr>
                  <a:t>콘텐츠 이용을 판단하는 것이 수월해질 수 있음</a:t>
                </a:r>
              </a:p>
            </p:txBody>
          </p:sp>
        </p:grpSp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8BF3FDD5-71FF-7D76-6820-B84BE230E058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910035" y="1600032"/>
              <a:ext cx="1742421" cy="1742421"/>
            </a:xfrm>
            <a:prstGeom prst="rect">
              <a:avLst/>
            </a:prstGeom>
          </p:spPr>
        </p:pic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DE2803A2-BACA-6B25-6F66-2676FD320EA0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6782758C-1A64-FC99-A395-F8239D5452C4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0A51C13-AA17-F838-F149-5E3EAD9C791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391487275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7E5DA6-2B79-7541-3E0C-F84D2D1E097C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향후계획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23A1B-8641-5594-D4B8-F033233A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C06AB-E881-6292-9941-E3494245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DEE60D6C-B12E-C6C0-9D71-7C2A6E049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19718323-9B8F-33C3-4B23-8F28BECF60C1}"/>
              </a:ext>
            </a:extLst>
          </p:cNvPr>
          <p:cNvGrpSpPr/>
          <p:nvPr/>
        </p:nvGrpSpPr>
        <p:grpSpPr>
          <a:xfrm>
            <a:off x="82746" y="699264"/>
            <a:ext cx="9086104" cy="3154710"/>
            <a:chOff x="82746" y="699264"/>
            <a:chExt cx="9086104" cy="3154710"/>
          </a:xfrm>
        </p:grpSpPr>
        <p:sp>
          <p:nvSpPr>
            <p:cNvPr id="5" name="직사각형 4">
              <a:extLst>
                <a:ext uri="{FF2B5EF4-FFF2-40B4-BE49-F238E27FC236}">
                  <a16:creationId xmlns:a16="http://schemas.microsoft.com/office/drawing/2014/main" id="{940A3814-9A7E-FFD7-6DB2-5E832558D576}"/>
                </a:ext>
              </a:extLst>
            </p:cNvPr>
            <p:cNvSpPr/>
            <p:nvPr/>
          </p:nvSpPr>
          <p:spPr>
            <a:xfrm>
              <a:off x="82746" y="699264"/>
              <a:ext cx="1664238" cy="315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9900" b="1" cap="none" spc="0" dirty="0">
                  <a:ln w="53975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1</a:t>
              </a:r>
            </a:p>
          </p:txBody>
        </p:sp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59B72B12-4485-8B23-1C61-4ADB2C04BC8A}"/>
                </a:ext>
              </a:extLst>
            </p:cNvPr>
            <p:cNvSpPr/>
            <p:nvPr/>
          </p:nvSpPr>
          <p:spPr>
            <a:xfrm>
              <a:off x="1072113" y="1684642"/>
              <a:ext cx="7722320" cy="1411202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10C2B-1517-EF6E-669D-4A9FFD930668}"/>
                </a:ext>
              </a:extLst>
            </p:cNvPr>
            <p:cNvSpPr txBox="1"/>
            <p:nvPr/>
          </p:nvSpPr>
          <p:spPr>
            <a:xfrm>
              <a:off x="697696" y="1802762"/>
              <a:ext cx="8471154" cy="1200329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기존 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OTT(</a:t>
              </a:r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넷플릭스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디즈니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) 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서비스의 콘텐츠도 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플레이리스트에 추가할 수 </a:t>
              </a:r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있도록하여</a:t>
              </a:r>
              <a:r>
                <a:rPr lang="en-US" altLang="ko-KR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,</a:t>
              </a: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타 플랫폼 홍보를 통한 </a:t>
              </a:r>
              <a:r>
                <a:rPr lang="ko-KR" altLang="en-US" sz="2400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광고수익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을 기대해볼 수 있음</a:t>
              </a:r>
            </a:p>
          </p:txBody>
        </p:sp>
      </p:grpSp>
      <p:grpSp>
        <p:nvGrpSpPr>
          <p:cNvPr id="14" name="그룹 13">
            <a:extLst>
              <a:ext uri="{FF2B5EF4-FFF2-40B4-BE49-F238E27FC236}">
                <a16:creationId xmlns:a16="http://schemas.microsoft.com/office/drawing/2014/main" id="{4AFE26ED-B3F0-287E-2664-C43782DCC458}"/>
              </a:ext>
            </a:extLst>
          </p:cNvPr>
          <p:cNvGrpSpPr/>
          <p:nvPr/>
        </p:nvGrpSpPr>
        <p:grpSpPr>
          <a:xfrm>
            <a:off x="128887" y="2922578"/>
            <a:ext cx="8665546" cy="3154710"/>
            <a:chOff x="128887" y="2922578"/>
            <a:chExt cx="8665546" cy="3154710"/>
          </a:xfrm>
        </p:grpSpPr>
        <p:sp>
          <p:nvSpPr>
            <p:cNvPr id="8" name="직사각형 7">
              <a:extLst>
                <a:ext uri="{FF2B5EF4-FFF2-40B4-BE49-F238E27FC236}">
                  <a16:creationId xmlns:a16="http://schemas.microsoft.com/office/drawing/2014/main" id="{34A6E437-68D6-3D20-4E5D-3DC4A1C31E34}"/>
                </a:ext>
              </a:extLst>
            </p:cNvPr>
            <p:cNvSpPr/>
            <p:nvPr/>
          </p:nvSpPr>
          <p:spPr>
            <a:xfrm>
              <a:off x="128887" y="2922578"/>
              <a:ext cx="1664238" cy="3154710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19900" b="1" cap="none" spc="0" dirty="0">
                  <a:ln w="57150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2</a:t>
              </a: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8D99EE1F-FD3E-9815-3A54-024E16F753E1}"/>
                </a:ext>
              </a:extLst>
            </p:cNvPr>
            <p:cNvSpPr/>
            <p:nvPr/>
          </p:nvSpPr>
          <p:spPr>
            <a:xfrm>
              <a:off x="1072113" y="3853974"/>
              <a:ext cx="7722320" cy="1411202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C303DD1-3B4E-68B0-15DC-394F67B5E4AE}"/>
                </a:ext>
              </a:extLst>
            </p:cNvPr>
            <p:cNvSpPr txBox="1"/>
            <p:nvPr/>
          </p:nvSpPr>
          <p:spPr>
            <a:xfrm>
              <a:off x="1611906" y="4134633"/>
              <a:ext cx="6318333" cy="83099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웹 뿐만 아니라 </a:t>
              </a:r>
              <a:r>
                <a:rPr lang="ko-KR" altLang="en-US" sz="2400" dirty="0">
                  <a:solidFill>
                    <a:srgbClr val="FF0000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앱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으로도 개발하여 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/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더 많은 사용자 유입을 기대해볼 수 있음</a:t>
              </a:r>
            </a:p>
          </p:txBody>
        </p:sp>
      </p:grpSp>
      <p:grpSp>
        <p:nvGrpSpPr>
          <p:cNvPr id="9" name="그룹 8">
            <a:extLst>
              <a:ext uri="{FF2B5EF4-FFF2-40B4-BE49-F238E27FC236}">
                <a16:creationId xmlns:a16="http://schemas.microsoft.com/office/drawing/2014/main" id="{20FB6CEA-4185-E69D-E988-54746BA9435E}"/>
              </a:ext>
            </a:extLst>
          </p:cNvPr>
          <p:cNvGrpSpPr/>
          <p:nvPr/>
        </p:nvGrpSpPr>
        <p:grpSpPr>
          <a:xfrm>
            <a:off x="8870522" y="699264"/>
            <a:ext cx="4111336" cy="7558397"/>
            <a:chOff x="8870522" y="699264"/>
            <a:chExt cx="4111336" cy="7558397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638E806-716D-5B90-99C5-B54A37D2C590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9168850" y="699264"/>
              <a:ext cx="2448647" cy="5522906"/>
            </a:xfrm>
            <a:prstGeom prst="roundRect">
              <a:avLst>
                <a:gd name="adj" fmla="val 7369"/>
              </a:avLst>
            </a:prstGeom>
            <a:ln w="19050">
              <a:noFill/>
            </a:ln>
          </p:spPr>
        </p:pic>
        <p:pic>
          <p:nvPicPr>
            <p:cNvPr id="29" name="그림 28">
              <a:extLst>
                <a:ext uri="{FF2B5EF4-FFF2-40B4-BE49-F238E27FC236}">
                  <a16:creationId xmlns:a16="http://schemas.microsoft.com/office/drawing/2014/main" id="{BBA8C22D-980C-52E9-3C21-7DFE55AAF48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2371" r="41618"/>
            <a:stretch/>
          </p:blipFill>
          <p:spPr>
            <a:xfrm>
              <a:off x="9168849" y="1684642"/>
              <a:ext cx="2448647" cy="3824936"/>
            </a:xfrm>
            <a:prstGeom prst="rect">
              <a:avLst/>
            </a:prstGeom>
          </p:spPr>
        </p:pic>
        <p:pic>
          <p:nvPicPr>
            <p:cNvPr id="20" name="그림 19">
              <a:extLst>
                <a:ext uri="{FF2B5EF4-FFF2-40B4-BE49-F238E27FC236}">
                  <a16:creationId xmlns:a16="http://schemas.microsoft.com/office/drawing/2014/main" id="{B12645C0-0347-9634-8C45-370B4E33B73D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870522" y="1249702"/>
              <a:ext cx="4111336" cy="7007959"/>
            </a:xfrm>
            <a:prstGeom prst="rect">
              <a:avLst/>
            </a:prstGeom>
          </p:spPr>
        </p:pic>
      </p:grp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E7C06579-F031-3C35-E414-12ECCD032DE4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7" name="사각형: 둥근 모서리 16">
              <a:extLst>
                <a:ext uri="{FF2B5EF4-FFF2-40B4-BE49-F238E27FC236}">
                  <a16:creationId xmlns:a16="http://schemas.microsoft.com/office/drawing/2014/main" id="{747A2A61-309D-D916-EE16-975B002E8157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9" name="그림 18">
              <a:extLst>
                <a:ext uri="{FF2B5EF4-FFF2-40B4-BE49-F238E27FC236}">
                  <a16:creationId xmlns:a16="http://schemas.microsoft.com/office/drawing/2014/main" id="{33587B7E-68E2-13C9-B5D6-929AAD94595E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8765539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extBox 14">
            <a:extLst>
              <a:ext uri="{FF2B5EF4-FFF2-40B4-BE49-F238E27FC236}">
                <a16:creationId xmlns:a16="http://schemas.microsoft.com/office/drawing/2014/main" id="{EC7E5DA6-2B79-7541-3E0C-F84D2D1E097C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향후계획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C0623A1B-8641-5594-D4B8-F033233A960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4" name="그림 3">
            <a:extLst>
              <a:ext uri="{FF2B5EF4-FFF2-40B4-BE49-F238E27FC236}">
                <a16:creationId xmlns:a16="http://schemas.microsoft.com/office/drawing/2014/main" id="{6C9C06AB-E881-6292-9941-E3494245C63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" name="그림 5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DEE60D6C-B12E-C6C0-9D71-7C2A6E049BF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3" name="그룹 2">
            <a:extLst>
              <a:ext uri="{FF2B5EF4-FFF2-40B4-BE49-F238E27FC236}">
                <a16:creationId xmlns:a16="http://schemas.microsoft.com/office/drawing/2014/main" id="{FC8EB10A-4E69-4539-9DE3-DC4E298349EC}"/>
              </a:ext>
            </a:extLst>
          </p:cNvPr>
          <p:cNvGrpSpPr/>
          <p:nvPr/>
        </p:nvGrpSpPr>
        <p:grpSpPr>
          <a:xfrm>
            <a:off x="1093315" y="263514"/>
            <a:ext cx="9127528" cy="3770263"/>
            <a:chOff x="1093315" y="263514"/>
            <a:chExt cx="9127528" cy="3770263"/>
          </a:xfrm>
        </p:grpSpPr>
        <p:sp>
          <p:nvSpPr>
            <p:cNvPr id="16" name="직사각형 15">
              <a:extLst>
                <a:ext uri="{FF2B5EF4-FFF2-40B4-BE49-F238E27FC236}">
                  <a16:creationId xmlns:a16="http://schemas.microsoft.com/office/drawing/2014/main" id="{3F14E7EA-23C6-C94E-C26F-85743376C4EC}"/>
                </a:ext>
              </a:extLst>
            </p:cNvPr>
            <p:cNvSpPr/>
            <p:nvPr/>
          </p:nvSpPr>
          <p:spPr>
            <a:xfrm>
              <a:off x="1093315" y="263514"/>
              <a:ext cx="1960794" cy="3770263"/>
            </a:xfrm>
            <a:prstGeom prst="rect">
              <a:avLst/>
            </a:prstGeom>
            <a:noFill/>
            <a:ln>
              <a:noFill/>
            </a:ln>
          </p:spPr>
          <p:txBody>
            <a:bodyPr wrap="none" lIns="91440" tIns="45720" rIns="91440" bIns="45720">
              <a:spAutoFit/>
            </a:bodyPr>
            <a:lstStyle/>
            <a:p>
              <a:pPr algn="ctr"/>
              <a:r>
                <a:rPr lang="en-US" altLang="ko-KR" sz="23900" b="1" cap="none" spc="0" dirty="0">
                  <a:ln w="53975">
                    <a:solidFill>
                      <a:srgbClr val="797979"/>
                    </a:solidFill>
                    <a:prstDash val="solid"/>
                  </a:ln>
                  <a:noFill/>
                  <a:effectLst>
                    <a:outerShdw blurRad="38100" dist="22860" dir="5400000" algn="tl" rotWithShape="0">
                      <a:srgbClr val="000000">
                        <a:alpha val="30000"/>
                      </a:srgbClr>
                    </a:outerShdw>
                  </a:effectLst>
                </a:rPr>
                <a:t>3</a:t>
              </a:r>
            </a:p>
          </p:txBody>
        </p:sp>
        <p:sp>
          <p:nvSpPr>
            <p:cNvPr id="5" name="사각형: 둥근 모서리 4">
              <a:extLst>
                <a:ext uri="{FF2B5EF4-FFF2-40B4-BE49-F238E27FC236}">
                  <a16:creationId xmlns:a16="http://schemas.microsoft.com/office/drawing/2014/main" id="{7DAE5AB2-1359-88D2-E367-043FBD1931C6}"/>
                </a:ext>
              </a:extLst>
            </p:cNvPr>
            <p:cNvSpPr/>
            <p:nvPr/>
          </p:nvSpPr>
          <p:spPr>
            <a:xfrm>
              <a:off x="2364009" y="1467705"/>
              <a:ext cx="7856834" cy="1706073"/>
            </a:xfrm>
            <a:prstGeom prst="roundRect">
              <a:avLst/>
            </a:prstGeom>
            <a:solidFill>
              <a:srgbClr val="060D17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1" name="TextBox 10">
              <a:extLst>
                <a:ext uri="{FF2B5EF4-FFF2-40B4-BE49-F238E27FC236}">
                  <a16:creationId xmlns:a16="http://schemas.microsoft.com/office/drawing/2014/main" id="{CBB10C2B-1517-EF6E-669D-4A9FFD930668}"/>
                </a:ext>
              </a:extLst>
            </p:cNvPr>
            <p:cNvSpPr txBox="1"/>
            <p:nvPr/>
          </p:nvSpPr>
          <p:spPr>
            <a:xfrm>
              <a:off x="2602696" y="1843687"/>
              <a:ext cx="7379459" cy="95410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algn="ctr"/>
              <a:r>
                <a:rPr lang="ko-KR" altLang="en-US" sz="2800" dirty="0" err="1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머신러닝을</a:t>
              </a:r>
              <a:r>
                <a:rPr lang="ko-KR" altLang="en-US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 이용하여 사용자 기반 추천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, </a:t>
              </a:r>
            </a:p>
            <a:p>
              <a:pPr algn="ctr"/>
              <a:r>
                <a:rPr lang="ko-KR" altLang="en-US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콘텐츠 기반 추천 기능을 추가할 수 있다</a:t>
              </a:r>
              <a:r>
                <a:rPr lang="en-US" altLang="ko-KR" sz="28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.</a:t>
              </a:r>
              <a:endParaRPr lang="ko-KR" altLang="en-US" sz="28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endParaRPr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528076FA-B981-FE00-7391-BCDA425B5B83}"/>
              </a:ext>
            </a:extLst>
          </p:cNvPr>
          <p:cNvPicPr>
            <a:picLocks noChangeAspect="1"/>
          </p:cNvPicPr>
          <p:nvPr/>
        </p:nvPicPr>
        <p:blipFill>
          <a:blip r:embed="rId5">
            <a:lum bright="70000" contrast="-70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991" y="3737030"/>
            <a:ext cx="2232136" cy="2232136"/>
          </a:xfrm>
          <a:prstGeom prst="rect">
            <a:avLst/>
          </a:prstGeom>
          <a:ln>
            <a:noFill/>
          </a:ln>
        </p:spPr>
      </p:pic>
      <p:grpSp>
        <p:nvGrpSpPr>
          <p:cNvPr id="7" name="그룹 6">
            <a:extLst>
              <a:ext uri="{FF2B5EF4-FFF2-40B4-BE49-F238E27FC236}">
                <a16:creationId xmlns:a16="http://schemas.microsoft.com/office/drawing/2014/main" id="{F8DFCA03-09F9-A0BB-DEA7-8066708AD951}"/>
              </a:ext>
            </a:extLst>
          </p:cNvPr>
          <p:cNvGrpSpPr/>
          <p:nvPr/>
        </p:nvGrpSpPr>
        <p:grpSpPr>
          <a:xfrm>
            <a:off x="4385710" y="3376590"/>
            <a:ext cx="6188605" cy="3183025"/>
            <a:chOff x="4385710" y="3376590"/>
            <a:chExt cx="6188605" cy="3183025"/>
          </a:xfrm>
        </p:grpSpPr>
        <p:grpSp>
          <p:nvGrpSpPr>
            <p:cNvPr id="29" name="그룹 28">
              <a:extLst>
                <a:ext uri="{FF2B5EF4-FFF2-40B4-BE49-F238E27FC236}">
                  <a16:creationId xmlns:a16="http://schemas.microsoft.com/office/drawing/2014/main" id="{202A3736-C064-258F-6D70-9FC5BF3CDC44}"/>
                </a:ext>
              </a:extLst>
            </p:cNvPr>
            <p:cNvGrpSpPr/>
            <p:nvPr/>
          </p:nvGrpSpPr>
          <p:grpSpPr>
            <a:xfrm>
              <a:off x="5539764" y="3376590"/>
              <a:ext cx="5034551" cy="3183025"/>
              <a:chOff x="2532049" y="3411461"/>
              <a:chExt cx="5034551" cy="3183025"/>
            </a:xfrm>
          </p:grpSpPr>
          <p:pic>
            <p:nvPicPr>
              <p:cNvPr id="20" name="그림 19">
                <a:extLst>
                  <a:ext uri="{FF2B5EF4-FFF2-40B4-BE49-F238E27FC236}">
                    <a16:creationId xmlns:a16="http://schemas.microsoft.com/office/drawing/2014/main" id="{62BECB62-CF6B-6829-7C8F-456C60037642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6"/>
              <a:srcRect t="23273"/>
              <a:stretch/>
            </p:blipFill>
            <p:spPr>
              <a:xfrm>
                <a:off x="2532049" y="3411461"/>
                <a:ext cx="5034551" cy="3183025"/>
              </a:xfrm>
              <a:prstGeom prst="roundRect">
                <a:avLst>
                  <a:gd name="adj" fmla="val 7988"/>
                </a:avLst>
              </a:prstGeom>
              <a:ln w="28575">
                <a:solidFill>
                  <a:schemeClr val="bg1"/>
                </a:solidFill>
              </a:ln>
            </p:spPr>
          </p:pic>
          <p:sp>
            <p:nvSpPr>
              <p:cNvPr id="25" name="액자 24">
                <a:extLst>
                  <a:ext uri="{FF2B5EF4-FFF2-40B4-BE49-F238E27FC236}">
                    <a16:creationId xmlns:a16="http://schemas.microsoft.com/office/drawing/2014/main" id="{C5AEF3DB-AC93-A3CD-C763-7EAD87B56F36}"/>
                  </a:ext>
                </a:extLst>
              </p:cNvPr>
              <p:cNvSpPr/>
              <p:nvPr/>
            </p:nvSpPr>
            <p:spPr>
              <a:xfrm>
                <a:off x="2543624" y="5810492"/>
                <a:ext cx="892858" cy="428264"/>
              </a:xfrm>
              <a:prstGeom prst="frame">
                <a:avLst>
                  <a:gd name="adj1" fmla="val 15992"/>
                </a:avLst>
              </a:prstGeom>
              <a:solidFill>
                <a:srgbClr val="FF000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solidFill>
                    <a:schemeClr val="tx1"/>
                  </a:solidFill>
                </a:endParaRPr>
              </a:p>
            </p:txBody>
          </p:sp>
        </p:grpSp>
        <p:sp>
          <p:nvSpPr>
            <p:cNvPr id="28" name="화살표: 오른쪽 27">
              <a:extLst>
                <a:ext uri="{FF2B5EF4-FFF2-40B4-BE49-F238E27FC236}">
                  <a16:creationId xmlns:a16="http://schemas.microsoft.com/office/drawing/2014/main" id="{14A13FBB-3383-0499-48AE-12488F9E4F90}"/>
                </a:ext>
              </a:extLst>
            </p:cNvPr>
            <p:cNvSpPr/>
            <p:nvPr/>
          </p:nvSpPr>
          <p:spPr>
            <a:xfrm rot="1331373">
              <a:off x="4385710" y="5370532"/>
              <a:ext cx="1216387" cy="810179"/>
            </a:xfrm>
            <a:prstGeom prst="rightArrow">
              <a:avLst>
                <a:gd name="adj1" fmla="val 30385"/>
                <a:gd name="adj2" fmla="val 5250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grpSp>
        <p:nvGrpSpPr>
          <p:cNvPr id="33" name="그룹 32">
            <a:extLst>
              <a:ext uri="{FF2B5EF4-FFF2-40B4-BE49-F238E27FC236}">
                <a16:creationId xmlns:a16="http://schemas.microsoft.com/office/drawing/2014/main" id="{C666F73B-29C5-484C-AE88-5B02FE87B35E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4" name="사각형: 둥근 모서리 33">
              <a:extLst>
                <a:ext uri="{FF2B5EF4-FFF2-40B4-BE49-F238E27FC236}">
                  <a16:creationId xmlns:a16="http://schemas.microsoft.com/office/drawing/2014/main" id="{A51BF838-8D69-88BB-FBF4-64D813726E60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5" name="그림 34">
              <a:extLst>
                <a:ext uri="{FF2B5EF4-FFF2-40B4-BE49-F238E27FC236}">
                  <a16:creationId xmlns:a16="http://schemas.microsoft.com/office/drawing/2014/main" id="{284198A7-7D65-0EEB-F5A5-9174F11FDCB6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2216242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참고문헌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078CF5B-5609-298D-AF11-5B30DDBEC857}"/>
              </a:ext>
            </a:extLst>
          </p:cNvPr>
          <p:cNvSpPr txBox="1"/>
          <p:nvPr/>
        </p:nvSpPr>
        <p:spPr>
          <a:xfrm>
            <a:off x="1742588" y="2390008"/>
            <a:ext cx="708742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첫 화면 애니메이션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https://github.com/echoja/javascript-smooth-animation.git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BC0B29E1-71F4-E21A-36F4-90F7E517B3AF}"/>
              </a:ext>
            </a:extLst>
          </p:cNvPr>
          <p:cNvSpPr txBox="1"/>
          <p:nvPr/>
        </p:nvSpPr>
        <p:spPr>
          <a:xfrm>
            <a:off x="1742588" y="4102636"/>
            <a:ext cx="7087419" cy="230832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자동완성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https://cocoon1787.tistory.com/553 </a:t>
            </a:r>
          </a:p>
          <a:p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이미지 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hover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http://rwdb.kr/mouseoverinteraction/</a:t>
            </a:r>
          </a:p>
          <a:p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ajax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를 이용한 자동완성</a:t>
            </a: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https://velog.io/@hyun/ajax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DEBDF040-EF5A-8405-C5AA-20E334CD6DAD}"/>
              </a:ext>
            </a:extLst>
          </p:cNvPr>
          <p:cNvSpPr txBox="1"/>
          <p:nvPr/>
        </p:nvSpPr>
        <p:spPr>
          <a:xfrm>
            <a:off x="1742588" y="3246322"/>
            <a:ext cx="609407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슬라이드 버튼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https://www.youtube.com/watch?v=ZRCYz0VkNn4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7FAAA99-5115-618D-D98B-F6A111A21F8D}"/>
              </a:ext>
            </a:extLst>
          </p:cNvPr>
          <p:cNvSpPr txBox="1"/>
          <p:nvPr/>
        </p:nvSpPr>
        <p:spPr>
          <a:xfrm>
            <a:off x="1742588" y="871975"/>
            <a:ext cx="6094070" cy="130805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크롤링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데이터 출처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endParaRPr lang="en-US" altLang="ko-KR" sz="7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다음 영화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영화 상세페이지 정보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리뷰 데이터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유튜브 </a:t>
            </a:r>
            <a:r>
              <a:rPr lang="en-US" altLang="ko-KR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-</a:t>
            </a:r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영상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0BB5418-69EF-E99E-FFEF-20DB7AF9495D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25" name="사각형: 둥근 모서리 24">
              <a:extLst>
                <a:ext uri="{FF2B5EF4-FFF2-40B4-BE49-F238E27FC236}">
                  <a16:creationId xmlns:a16="http://schemas.microsoft.com/office/drawing/2014/main" id="{A5DF0021-B79C-196B-90DF-13752323B7F8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40A28FD7-69C4-F2A6-3A70-9B9E05AD4359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79657971-FC15-CC92-B31E-E89C0EBE243D}"/>
              </a:ext>
            </a:extLst>
          </p:cNvPr>
          <p:cNvCxnSpPr>
            <a:cxnSpLocks/>
          </p:cNvCxnSpPr>
          <p:nvPr/>
        </p:nvCxnSpPr>
        <p:spPr>
          <a:xfrm>
            <a:off x="1381760" y="751840"/>
            <a:ext cx="0" cy="575056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922953791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1371600" y="1264091"/>
            <a:ext cx="944880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W.W</a:t>
            </a:r>
            <a:r>
              <a:rPr lang="en-US" altLang="ko-KR" sz="40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.W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에서 시청할 </a:t>
            </a:r>
            <a:r>
              <a:rPr lang="ko-KR" altLang="en-US" sz="40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프로필을</a:t>
            </a: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 선택하세요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09D4BC07-DEB5-47C1-B6DD-6E05F950A725}"/>
              </a:ext>
            </a:extLst>
          </p:cNvPr>
          <p:cNvSpPr/>
          <p:nvPr/>
        </p:nvSpPr>
        <p:spPr>
          <a:xfrm>
            <a:off x="94107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0972E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7" name="사각형: 둥근 모서리 6">
            <a:extLst>
              <a:ext uri="{FF2B5EF4-FFF2-40B4-BE49-F238E27FC236}">
                <a16:creationId xmlns:a16="http://schemas.microsoft.com/office/drawing/2014/main" id="{74C47789-1ED4-4C9D-8FE2-3A61EC03624C}"/>
              </a:ext>
            </a:extLst>
          </p:cNvPr>
          <p:cNvSpPr/>
          <p:nvPr/>
        </p:nvSpPr>
        <p:spPr>
          <a:xfrm>
            <a:off x="3745230" y="256032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5091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A120E451-D47B-4F47-95F8-C63EE1087A7F}"/>
              </a:ext>
            </a:extLst>
          </p:cNvPr>
          <p:cNvSpPr txBox="1"/>
          <p:nvPr/>
        </p:nvSpPr>
        <p:spPr>
          <a:xfrm>
            <a:off x="1059181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조준용</a:t>
            </a: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0E068ABA-834B-43F2-B5EB-82E2BC6C87C2}"/>
              </a:ext>
            </a:extLst>
          </p:cNvPr>
          <p:cNvSpPr txBox="1"/>
          <p:nvPr/>
        </p:nvSpPr>
        <p:spPr>
          <a:xfrm>
            <a:off x="3863340" y="4697297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구소현</a:t>
            </a:r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A946C6DB-71D0-4A19-A89A-6E13C5D1E588}"/>
              </a:ext>
            </a:extLst>
          </p:cNvPr>
          <p:cNvSpPr txBox="1"/>
          <p:nvPr/>
        </p:nvSpPr>
        <p:spPr>
          <a:xfrm>
            <a:off x="6667499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권기현</a:t>
            </a: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5ECE63E6-FB69-4023-9FF0-A0DAC6C2684C}"/>
              </a:ext>
            </a:extLst>
          </p:cNvPr>
          <p:cNvSpPr txBox="1"/>
          <p:nvPr/>
        </p:nvSpPr>
        <p:spPr>
          <a:xfrm>
            <a:off x="9471658" y="4692300"/>
            <a:ext cx="17678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윤정현</a:t>
            </a: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BAF27F8-0B1D-E94F-BC8C-509272D4B481}"/>
              </a:ext>
            </a:extLst>
          </p:cNvPr>
          <p:cNvSpPr/>
          <p:nvPr/>
        </p:nvSpPr>
        <p:spPr>
          <a:xfrm>
            <a:off x="5201457" y="5587178"/>
            <a:ext cx="1789085" cy="504201"/>
          </a:xfrm>
          <a:prstGeom prst="rect">
            <a:avLst/>
          </a:prstGeom>
          <a:noFill/>
          <a:ln w="22225">
            <a:solidFill>
              <a:srgbClr val="79797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78F49D6D-F016-0330-F63B-BF2192007A34}"/>
              </a:ext>
            </a:extLst>
          </p:cNvPr>
          <p:cNvSpPr txBox="1"/>
          <p:nvPr/>
        </p:nvSpPr>
        <p:spPr>
          <a:xfrm>
            <a:off x="5198571" y="5654612"/>
            <a:ext cx="17890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srgbClr val="797979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rPr>
              <a:t>프로필 관리</a:t>
            </a: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B4B62-8FAC-4FCE-0279-8040864D1B5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sp>
        <p:nvSpPr>
          <p:cNvPr id="8" name="사각형: 둥근 모서리 7">
            <a:extLst>
              <a:ext uri="{FF2B5EF4-FFF2-40B4-BE49-F238E27FC236}">
                <a16:creationId xmlns:a16="http://schemas.microsoft.com/office/drawing/2014/main" id="{4E986AE8-BDA2-4CC4-9F01-3CC5E39D9B04}"/>
              </a:ext>
            </a:extLst>
          </p:cNvPr>
          <p:cNvSpPr/>
          <p:nvPr/>
        </p:nvSpPr>
        <p:spPr>
          <a:xfrm>
            <a:off x="6549390" y="2559960"/>
            <a:ext cx="2004060" cy="1971040"/>
          </a:xfrm>
          <a:prstGeom prst="roundRect">
            <a:avLst>
              <a:gd name="adj" fmla="val 7022"/>
            </a:avLst>
          </a:prstGeom>
          <a:solidFill>
            <a:srgbClr val="E6B40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30F50BA0-B198-9855-54D6-6BAEBFA914F1}"/>
              </a:ext>
            </a:extLst>
          </p:cNvPr>
          <p:cNvGrpSpPr/>
          <p:nvPr/>
        </p:nvGrpSpPr>
        <p:grpSpPr>
          <a:xfrm>
            <a:off x="9353550" y="2560320"/>
            <a:ext cx="2004060" cy="1971040"/>
            <a:chOff x="9353550" y="2560320"/>
            <a:chExt cx="2004060" cy="1971040"/>
          </a:xfrm>
        </p:grpSpPr>
        <p:sp>
          <p:nvSpPr>
            <p:cNvPr id="9" name="사각형: 둥근 모서리 8">
              <a:extLst>
                <a:ext uri="{FF2B5EF4-FFF2-40B4-BE49-F238E27FC236}">
                  <a16:creationId xmlns:a16="http://schemas.microsoft.com/office/drawing/2014/main" id="{7C393055-DF85-4414-BEAB-D5D58C26D800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4" name="그림 23">
              <a:extLst>
                <a:ext uri="{FF2B5EF4-FFF2-40B4-BE49-F238E27FC236}">
                  <a16:creationId xmlns:a16="http://schemas.microsoft.com/office/drawing/2014/main" id="{F26624D8-5202-59BC-C6A2-A37C18EE7885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pic>
        <p:nvPicPr>
          <p:cNvPr id="29" name="그림 28">
            <a:extLst>
              <a:ext uri="{FF2B5EF4-FFF2-40B4-BE49-F238E27FC236}">
                <a16:creationId xmlns:a16="http://schemas.microsoft.com/office/drawing/2014/main" id="{14C97F95-15BF-2CF7-7076-A9E6EEEEA2C9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7049" t="7263" r="21455" b="14900"/>
          <a:stretch/>
        </p:blipFill>
        <p:spPr>
          <a:xfrm>
            <a:off x="3839260" y="2704533"/>
            <a:ext cx="1802080" cy="1710161"/>
          </a:xfrm>
          <a:prstGeom prst="rect">
            <a:avLst/>
          </a:prstGeom>
        </p:spPr>
      </p:pic>
      <p:pic>
        <p:nvPicPr>
          <p:cNvPr id="31" name="그림 30">
            <a:extLst>
              <a:ext uri="{FF2B5EF4-FFF2-40B4-BE49-F238E27FC236}">
                <a16:creationId xmlns:a16="http://schemas.microsoft.com/office/drawing/2014/main" id="{A022F731-2231-A965-4307-CAFE0CB8A0E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2313" y="2714693"/>
            <a:ext cx="1661573" cy="1661573"/>
          </a:xfrm>
          <a:prstGeom prst="rect">
            <a:avLst/>
          </a:prstGeom>
        </p:spPr>
      </p:pic>
      <p:pic>
        <p:nvPicPr>
          <p:cNvPr id="33" name="그림 32">
            <a:extLst>
              <a:ext uri="{FF2B5EF4-FFF2-40B4-BE49-F238E27FC236}">
                <a16:creationId xmlns:a16="http://schemas.microsoft.com/office/drawing/2014/main" id="{16AF0503-022A-F7F2-75A8-F4A7108AC58A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3600" t="4594" r="21633" b="22530"/>
          <a:stretch/>
        </p:blipFill>
        <p:spPr>
          <a:xfrm>
            <a:off x="6667499" y="2684328"/>
            <a:ext cx="1767839" cy="17642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171045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TextBox 29">
            <a:extLst>
              <a:ext uri="{FF2B5EF4-FFF2-40B4-BE49-F238E27FC236}">
                <a16:creationId xmlns:a16="http://schemas.microsoft.com/office/drawing/2014/main" id="{505D76C6-AF1C-471F-A5DB-C47AA0F5B262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참고문헌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1D679FA-0C5B-37A2-2542-32A15C1B775F}"/>
              </a:ext>
            </a:extLst>
          </p:cNvPr>
          <p:cNvSpPr txBox="1"/>
          <p:nvPr/>
        </p:nvSpPr>
        <p:spPr>
          <a:xfrm>
            <a:off x="1716710" y="2797387"/>
            <a:ext cx="792512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가천대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신문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http://m.gachonnews.com/news/articleView.html?idxno=5816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F4CF876-D534-A369-CF4A-F9690081C933}"/>
              </a:ext>
            </a:extLst>
          </p:cNvPr>
          <p:cNvSpPr txBox="1"/>
          <p:nvPr/>
        </p:nvSpPr>
        <p:spPr>
          <a:xfrm>
            <a:off x="1716711" y="3570239"/>
            <a:ext cx="756953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Daily Pop</a:t>
            </a: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https://www.dailypop.kr/news/articleView.html?idxno=61587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2DA25C39-01DB-8A86-04F9-F04E87257861}"/>
              </a:ext>
            </a:extLst>
          </p:cNvPr>
          <p:cNvSpPr txBox="1"/>
          <p:nvPr/>
        </p:nvSpPr>
        <p:spPr>
          <a:xfrm>
            <a:off x="1716711" y="4450772"/>
            <a:ext cx="7234250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어패럴</a:t>
            </a:r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뉴스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http://m.apparelnews.co.kr/news/news_view/?idx=195087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07009244-E213-C6D2-58A5-8E36ED2CAC00}"/>
              </a:ext>
            </a:extLst>
          </p:cNvPr>
          <p:cNvSpPr txBox="1"/>
          <p:nvPr/>
        </p:nvSpPr>
        <p:spPr>
          <a:xfrm>
            <a:off x="1716710" y="1930508"/>
            <a:ext cx="7833689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Open.ads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http://www.openads.co.kr/content/contentDetail?contsId=1855</a:t>
            </a:r>
            <a:endParaRPr lang="en-US" altLang="ko-KR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10" name="그룹 9">
            <a:extLst>
              <a:ext uri="{FF2B5EF4-FFF2-40B4-BE49-F238E27FC236}">
                <a16:creationId xmlns:a16="http://schemas.microsoft.com/office/drawing/2014/main" id="{318676A7-7110-276D-1609-D8B804E3CA81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96F9F45A-EACB-92E5-A277-70FF17202D58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15A7974-9078-0F3A-7C9A-4FE9E2F7B7DD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  <p:cxnSp>
        <p:nvCxnSpPr>
          <p:cNvPr id="2" name="직선 연결선 1">
            <a:extLst>
              <a:ext uri="{FF2B5EF4-FFF2-40B4-BE49-F238E27FC236}">
                <a16:creationId xmlns:a16="http://schemas.microsoft.com/office/drawing/2014/main" id="{5D55CFE7-E20B-B46B-F54B-8D71365A9F57}"/>
              </a:ext>
            </a:extLst>
          </p:cNvPr>
          <p:cNvCxnSpPr>
            <a:cxnSpLocks/>
          </p:cNvCxnSpPr>
          <p:nvPr/>
        </p:nvCxnSpPr>
        <p:spPr>
          <a:xfrm>
            <a:off x="1381760" y="751840"/>
            <a:ext cx="0" cy="5750560"/>
          </a:xfrm>
          <a:prstGeom prst="line">
            <a:avLst/>
          </a:prstGeom>
          <a:ln w="38100">
            <a:solidFill>
              <a:schemeClr val="tx1">
                <a:lumMod val="75000"/>
                <a:lumOff val="2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027497163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>
            <a:extLst>
              <a:ext uri="{FF2B5EF4-FFF2-40B4-BE49-F238E27FC236}">
                <a16:creationId xmlns:a16="http://schemas.microsoft.com/office/drawing/2014/main" id="{2151A5DF-79AA-45DD-9114-EF4328D78087}"/>
              </a:ext>
            </a:extLst>
          </p:cNvPr>
          <p:cNvSpPr txBox="1"/>
          <p:nvPr/>
        </p:nvSpPr>
        <p:spPr>
          <a:xfrm>
            <a:off x="4005418" y="247089"/>
            <a:ext cx="418116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dirty="0">
                <a:solidFill>
                  <a:prstClr val="white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역할분담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5 Medium" panose="020B0503030302020204" pitchFamily="34" charset="-127"/>
              <a:ea typeface="에스코어 드림 5 Medium" panose="020B0503030302020204" pitchFamily="34" charset="-127"/>
              <a:cs typeface="+mn-cs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08EB4B62-8FAC-4FCE-0279-8040864D1B5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C88BC184-D1DC-45B2-6613-2A64EE52AE1D}"/>
              </a:ext>
            </a:extLst>
          </p:cNvPr>
          <p:cNvSpPr txBox="1"/>
          <p:nvPr/>
        </p:nvSpPr>
        <p:spPr>
          <a:xfrm>
            <a:off x="281395" y="3728310"/>
            <a:ext cx="2569934" cy="181588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데이터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크롤링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회원가입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로그인 기능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리뷰 기능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 작성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기능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ECA90FF-B442-B1B4-FF2A-6260F37F0C18}"/>
              </a:ext>
            </a:extLst>
          </p:cNvPr>
          <p:cNvSpPr txBox="1"/>
          <p:nvPr/>
        </p:nvSpPr>
        <p:spPr>
          <a:xfrm>
            <a:off x="6257664" y="3728310"/>
            <a:ext cx="2828018" cy="218521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,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리뷰 삭제 기능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페이지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DB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연결 및 환경구축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전체 데이터 </a:t>
            </a:r>
            <a:r>
              <a:rPr lang="ko-KR" alt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전처리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 상세페이지 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 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댓글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/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좋아요 기능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50A129F4-4F08-17A8-8377-08267D1AD3A6}"/>
              </a:ext>
            </a:extLst>
          </p:cNvPr>
          <p:cNvSpPr txBox="1"/>
          <p:nvPr/>
        </p:nvSpPr>
        <p:spPr>
          <a:xfrm>
            <a:off x="9184919" y="3736511"/>
            <a:ext cx="2925801" cy="189789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인트로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화면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메인 페이지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 상세 페이지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검색 결과 창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최종 디자인 총괄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C996496B-7F61-9A6E-1AFD-C46717767B85}"/>
              </a:ext>
            </a:extLst>
          </p:cNvPr>
          <p:cNvSpPr txBox="1"/>
          <p:nvPr/>
        </p:nvSpPr>
        <p:spPr>
          <a:xfrm>
            <a:off x="3269529" y="3736511"/>
            <a:ext cx="2569935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프로젝트 총괄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영화 상세페이지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 페이지 구현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플레이리스트 작성</a:t>
            </a:r>
            <a:endParaRPr lang="en-US" altLang="ko-KR" sz="16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       </a:t>
            </a:r>
            <a:r>
              <a:rPr lang="ko-KR" altLang="en-US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페이지 및 기능 구현</a:t>
            </a:r>
            <a:r>
              <a:rPr lang="en-US" altLang="ko-KR" sz="16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	</a:t>
            </a:r>
          </a:p>
        </p:txBody>
      </p: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07F46BB9-B703-EA63-D582-ADDF1CCDB5E8}"/>
              </a:ext>
            </a:extLst>
          </p:cNvPr>
          <p:cNvGrpSpPr/>
          <p:nvPr/>
        </p:nvGrpSpPr>
        <p:grpSpPr>
          <a:xfrm>
            <a:off x="9549616" y="1150450"/>
            <a:ext cx="2004060" cy="2501312"/>
            <a:chOff x="9362580" y="1170785"/>
            <a:chExt cx="2004060" cy="2501312"/>
          </a:xfrm>
        </p:grpSpPr>
        <p:sp>
          <p:nvSpPr>
            <p:cNvPr id="28" name="TextBox 27">
              <a:extLst>
                <a:ext uri="{FF2B5EF4-FFF2-40B4-BE49-F238E27FC236}">
                  <a16:creationId xmlns:a16="http://schemas.microsoft.com/office/drawing/2014/main" id="{0DFF2812-5C12-5F02-BCB0-D2B6A217EEBF}"/>
                </a:ext>
              </a:extLst>
            </p:cNvPr>
            <p:cNvSpPr txBox="1"/>
            <p:nvPr/>
          </p:nvSpPr>
          <p:spPr>
            <a:xfrm>
              <a:off x="9480688" y="3302765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윤정현</a:t>
              </a:r>
            </a:p>
          </p:txBody>
        </p:sp>
        <p:grpSp>
          <p:nvGrpSpPr>
            <p:cNvPr id="32" name="그룹 31">
              <a:extLst>
                <a:ext uri="{FF2B5EF4-FFF2-40B4-BE49-F238E27FC236}">
                  <a16:creationId xmlns:a16="http://schemas.microsoft.com/office/drawing/2014/main" id="{52E4DA17-2FC0-BDA6-E791-851C1D71EC7B}"/>
                </a:ext>
              </a:extLst>
            </p:cNvPr>
            <p:cNvGrpSpPr/>
            <p:nvPr/>
          </p:nvGrpSpPr>
          <p:grpSpPr>
            <a:xfrm>
              <a:off x="9362580" y="1170785"/>
              <a:ext cx="2004060" cy="1971040"/>
              <a:chOff x="9353550" y="2560320"/>
              <a:chExt cx="2004060" cy="1971040"/>
            </a:xfrm>
          </p:grpSpPr>
          <p:sp>
            <p:nvSpPr>
              <p:cNvPr id="34" name="사각형: 둥근 모서리 33">
                <a:extLst>
                  <a:ext uri="{FF2B5EF4-FFF2-40B4-BE49-F238E27FC236}">
                    <a16:creationId xmlns:a16="http://schemas.microsoft.com/office/drawing/2014/main" id="{521B9A8E-0D5E-2075-EFA5-CF4DBF9426DA}"/>
                  </a:ext>
                </a:extLst>
              </p:cNvPr>
              <p:cNvSpPr/>
              <p:nvPr/>
            </p:nvSpPr>
            <p:spPr>
              <a:xfrm>
                <a:off x="9353550" y="2560320"/>
                <a:ext cx="2004060" cy="1971040"/>
              </a:xfrm>
              <a:prstGeom prst="roundRect">
                <a:avLst>
                  <a:gd name="adj" fmla="val 7022"/>
                </a:avLst>
              </a:prstGeom>
              <a:solidFill>
                <a:srgbClr val="92D05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marL="0" marR="0" lvl="0" indent="0" algn="ctr" defTabSz="914400" rtl="0" eaLnBrk="1" fontAlgn="auto" latinLnBrk="1" hangingPunct="1">
                  <a:lnSpc>
                    <a:spcPct val="100000"/>
                  </a:lnSpc>
                  <a:spcBef>
                    <a:spcPts val="0"/>
                  </a:spcBef>
                  <a:spcAft>
                    <a:spcPts val="0"/>
                  </a:spcAft>
                  <a:buClrTx/>
                  <a:buSzTx/>
                  <a:buFontTx/>
                  <a:buNone/>
                  <a:tabLst/>
                  <a:defRPr/>
                </a:pPr>
                <a:endParaRPr kumimoji="0" lang="ko-KR" altLang="en-US" sz="1800" b="0" i="0" u="none" strike="noStrike" kern="1200" cap="none" spc="0" normalizeH="0" baseline="0" noProof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맑은 고딕" panose="020F0502020204030204"/>
                  <a:ea typeface="맑은 고딕" panose="020B0503020000020004" pitchFamily="50" charset="-127"/>
                  <a:cs typeface="+mn-cs"/>
                </a:endParaRPr>
              </a:p>
            </p:txBody>
          </p:sp>
          <p:pic>
            <p:nvPicPr>
              <p:cNvPr id="35" name="그림 34">
                <a:extLst>
                  <a:ext uri="{FF2B5EF4-FFF2-40B4-BE49-F238E27FC236}">
                    <a16:creationId xmlns:a16="http://schemas.microsoft.com/office/drawing/2014/main" id="{FDEC8071-8EAB-370C-86DF-E1A335C73C03}"/>
                  </a:ext>
                </a:extLst>
              </p:cNvPr>
              <p:cNvPicPr>
                <a:picLocks noChangeAspect="1"/>
              </p:cNvPicPr>
              <p:nvPr/>
            </p:nvPicPr>
            <p:blipFill rotWithShape="1">
              <a:blip r:embed="rId4"/>
              <a:srcRect l="14170" t="552" r="13706" b="5160"/>
              <a:stretch/>
            </p:blipFill>
            <p:spPr>
              <a:xfrm>
                <a:off x="9502953" y="2728711"/>
                <a:ext cx="1705249" cy="1669825"/>
              </a:xfrm>
              <a:prstGeom prst="rect">
                <a:avLst/>
              </a:prstGeom>
            </p:spPr>
          </p:pic>
        </p:grpSp>
      </p:grpSp>
      <p:grpSp>
        <p:nvGrpSpPr>
          <p:cNvPr id="45" name="그룹 44">
            <a:extLst>
              <a:ext uri="{FF2B5EF4-FFF2-40B4-BE49-F238E27FC236}">
                <a16:creationId xmlns:a16="http://schemas.microsoft.com/office/drawing/2014/main" id="{9B136B9A-0D81-7453-688B-D53B1CCA2C79}"/>
              </a:ext>
            </a:extLst>
          </p:cNvPr>
          <p:cNvGrpSpPr/>
          <p:nvPr/>
        </p:nvGrpSpPr>
        <p:grpSpPr>
          <a:xfrm>
            <a:off x="3559427" y="1147952"/>
            <a:ext cx="2004060" cy="2506309"/>
            <a:chOff x="3754260" y="1170785"/>
            <a:chExt cx="2004060" cy="2506309"/>
          </a:xfrm>
        </p:grpSpPr>
        <p:sp>
          <p:nvSpPr>
            <p:cNvPr id="22" name="사각형: 둥근 모서리 21">
              <a:extLst>
                <a:ext uri="{FF2B5EF4-FFF2-40B4-BE49-F238E27FC236}">
                  <a16:creationId xmlns:a16="http://schemas.microsoft.com/office/drawing/2014/main" id="{82696795-E83A-9CB5-9DBC-7ADCA61377F0}"/>
                </a:ext>
              </a:extLst>
            </p:cNvPr>
            <p:cNvSpPr/>
            <p:nvPr/>
          </p:nvSpPr>
          <p:spPr>
            <a:xfrm>
              <a:off x="3754260" y="1170785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E509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6" name="TextBox 25">
              <a:extLst>
                <a:ext uri="{FF2B5EF4-FFF2-40B4-BE49-F238E27FC236}">
                  <a16:creationId xmlns:a16="http://schemas.microsoft.com/office/drawing/2014/main" id="{79AC0526-854A-0280-8EF4-3B83E9EB8E63}"/>
                </a:ext>
              </a:extLst>
            </p:cNvPr>
            <p:cNvSpPr txBox="1"/>
            <p:nvPr/>
          </p:nvSpPr>
          <p:spPr>
            <a:xfrm>
              <a:off x="3872370" y="3307762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구소현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1F096616-D13A-9887-770F-DB72BE4A258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7049" t="7263" r="21455" b="14900"/>
            <a:stretch/>
          </p:blipFill>
          <p:spPr>
            <a:xfrm>
              <a:off x="3848290" y="1314998"/>
              <a:ext cx="1802080" cy="1710161"/>
            </a:xfrm>
            <a:prstGeom prst="rect">
              <a:avLst/>
            </a:prstGeom>
          </p:spPr>
        </p:pic>
      </p:grpSp>
      <p:grpSp>
        <p:nvGrpSpPr>
          <p:cNvPr id="44" name="그룹 43">
            <a:extLst>
              <a:ext uri="{FF2B5EF4-FFF2-40B4-BE49-F238E27FC236}">
                <a16:creationId xmlns:a16="http://schemas.microsoft.com/office/drawing/2014/main" id="{DB1E5C41-F5C7-69C7-5F51-AF024AC3F127}"/>
              </a:ext>
            </a:extLst>
          </p:cNvPr>
          <p:cNvGrpSpPr/>
          <p:nvPr/>
        </p:nvGrpSpPr>
        <p:grpSpPr>
          <a:xfrm>
            <a:off x="564333" y="1150450"/>
            <a:ext cx="2004060" cy="2501312"/>
            <a:chOff x="950100" y="1170785"/>
            <a:chExt cx="2004060" cy="2501312"/>
          </a:xfrm>
        </p:grpSpPr>
        <p:sp>
          <p:nvSpPr>
            <p:cNvPr id="21" name="사각형: 둥근 모서리 20">
              <a:extLst>
                <a:ext uri="{FF2B5EF4-FFF2-40B4-BE49-F238E27FC236}">
                  <a16:creationId xmlns:a16="http://schemas.microsoft.com/office/drawing/2014/main" id="{6F7F21FC-2436-C429-F158-7B3BA7A2F402}"/>
                </a:ext>
              </a:extLst>
            </p:cNvPr>
            <p:cNvSpPr/>
            <p:nvPr/>
          </p:nvSpPr>
          <p:spPr>
            <a:xfrm>
              <a:off x="950100" y="1170785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0972E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89A9A884-0283-1E08-8192-A5E955057852}"/>
                </a:ext>
              </a:extLst>
            </p:cNvPr>
            <p:cNvSpPr txBox="1"/>
            <p:nvPr/>
          </p:nvSpPr>
          <p:spPr>
            <a:xfrm>
              <a:off x="1068211" y="3302765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prstClr val="white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조준용</a:t>
              </a: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5 Medium" panose="020B0503030302020204" pitchFamily="34" charset="-127"/>
                <a:ea typeface="에스코어 드림 5 Medium" panose="020B0503030302020204" pitchFamily="34" charset="-127"/>
                <a:cs typeface="+mn-cs"/>
              </a:endParaRPr>
            </a:p>
          </p:txBody>
        </p:sp>
        <p:pic>
          <p:nvPicPr>
            <p:cNvPr id="41" name="그림 40">
              <a:extLst>
                <a:ext uri="{FF2B5EF4-FFF2-40B4-BE49-F238E27FC236}">
                  <a16:creationId xmlns:a16="http://schemas.microsoft.com/office/drawing/2014/main" id="{F8D2A581-0B04-203B-7894-00D446B93FF5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1121343" y="1325158"/>
              <a:ext cx="1661573" cy="1661573"/>
            </a:xfrm>
            <a:prstGeom prst="rect">
              <a:avLst/>
            </a:prstGeom>
          </p:spPr>
        </p:pic>
      </p:grpSp>
      <p:grpSp>
        <p:nvGrpSpPr>
          <p:cNvPr id="46" name="그룹 45">
            <a:extLst>
              <a:ext uri="{FF2B5EF4-FFF2-40B4-BE49-F238E27FC236}">
                <a16:creationId xmlns:a16="http://schemas.microsoft.com/office/drawing/2014/main" id="{51BD4BD9-64A2-D097-7E24-4ADAB74251B2}"/>
              </a:ext>
            </a:extLst>
          </p:cNvPr>
          <p:cNvGrpSpPr/>
          <p:nvPr/>
        </p:nvGrpSpPr>
        <p:grpSpPr>
          <a:xfrm>
            <a:off x="6554521" y="1150270"/>
            <a:ext cx="2004060" cy="2501672"/>
            <a:chOff x="6558420" y="1170425"/>
            <a:chExt cx="2004060" cy="2501672"/>
          </a:xfrm>
        </p:grpSpPr>
        <p:sp>
          <p:nvSpPr>
            <p:cNvPr id="27" name="TextBox 26">
              <a:extLst>
                <a:ext uri="{FF2B5EF4-FFF2-40B4-BE49-F238E27FC236}">
                  <a16:creationId xmlns:a16="http://schemas.microsoft.com/office/drawing/2014/main" id="{4E976E17-BE0B-0678-134C-9D82DAE1632F}"/>
                </a:ext>
              </a:extLst>
            </p:cNvPr>
            <p:cNvSpPr txBox="1"/>
            <p:nvPr/>
          </p:nvSpPr>
          <p:spPr>
            <a:xfrm>
              <a:off x="6676529" y="3302765"/>
              <a:ext cx="1767840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8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5 Medium" panose="020B0503030302020204" pitchFamily="34" charset="-127"/>
                  <a:ea typeface="에스코어 드림 5 Medium" panose="020B0503030302020204" pitchFamily="34" charset="-127"/>
                  <a:cs typeface="+mn-cs"/>
                </a:rPr>
                <a:t>권기현</a:t>
              </a:r>
            </a:p>
          </p:txBody>
        </p:sp>
        <p:sp>
          <p:nvSpPr>
            <p:cNvPr id="30" name="사각형: 둥근 모서리 29">
              <a:extLst>
                <a:ext uri="{FF2B5EF4-FFF2-40B4-BE49-F238E27FC236}">
                  <a16:creationId xmlns:a16="http://schemas.microsoft.com/office/drawing/2014/main" id="{B76E2DBF-49DD-FD39-D63B-B4D6F7E5CD16}"/>
                </a:ext>
              </a:extLst>
            </p:cNvPr>
            <p:cNvSpPr/>
            <p:nvPr/>
          </p:nvSpPr>
          <p:spPr>
            <a:xfrm>
              <a:off x="6558420" y="1170425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E6B40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42" name="그림 41">
              <a:extLst>
                <a:ext uri="{FF2B5EF4-FFF2-40B4-BE49-F238E27FC236}">
                  <a16:creationId xmlns:a16="http://schemas.microsoft.com/office/drawing/2014/main" id="{2FDBF992-AF3E-0882-B8A6-ED7809A6F69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7"/>
            <a:srcRect l="23600" t="4594" r="21633" b="22530"/>
            <a:stretch/>
          </p:blipFill>
          <p:spPr>
            <a:xfrm>
              <a:off x="6676529" y="1294793"/>
              <a:ext cx="1767839" cy="1764253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883677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0D6408F0-BF45-459B-824E-F6A72CA09D0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828" b="2828"/>
          <a:stretch/>
        </p:blipFill>
        <p:spPr>
          <a:xfrm>
            <a:off x="0" y="571338"/>
            <a:ext cx="12192000" cy="5715323"/>
          </a:xfrm>
          <a:prstGeom prst="rect">
            <a:avLst/>
          </a:prstGeom>
        </p:spPr>
      </p:pic>
      <p:sp>
        <p:nvSpPr>
          <p:cNvPr id="35" name="직사각형 34">
            <a:extLst>
              <a:ext uri="{FF2B5EF4-FFF2-40B4-BE49-F238E27FC236}">
                <a16:creationId xmlns:a16="http://schemas.microsoft.com/office/drawing/2014/main" id="{26FC03D1-18BD-42A5-98E6-42F931E80615}"/>
              </a:ext>
            </a:extLst>
          </p:cNvPr>
          <p:cNvSpPr/>
          <p:nvPr/>
        </p:nvSpPr>
        <p:spPr>
          <a:xfrm>
            <a:off x="-1" y="571337"/>
            <a:ext cx="12192000" cy="5715323"/>
          </a:xfrm>
          <a:prstGeom prst="rect">
            <a:avLst/>
          </a:prstGeom>
          <a:gradFill flip="none" rotWithShape="1">
            <a:gsLst>
              <a:gs pos="20000">
                <a:schemeClr val="tx1">
                  <a:alpha val="0"/>
                </a:schemeClr>
              </a:gs>
              <a:gs pos="88000">
                <a:schemeClr val="tx1">
                  <a:alpha val="70000"/>
                </a:schemeClr>
              </a:gs>
            </a:gsLst>
            <a:lin ang="10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34D72130-8858-4818-A7AA-13D3756F58B4}"/>
              </a:ext>
            </a:extLst>
          </p:cNvPr>
          <p:cNvSpPr txBox="1"/>
          <p:nvPr/>
        </p:nvSpPr>
        <p:spPr>
          <a:xfrm>
            <a:off x="1656176" y="2514017"/>
            <a:ext cx="8879647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800" b="0" i="0" u="none" strike="noStrike" kern="1200" cap="none" spc="300" normalizeH="0" baseline="0" noProof="0" dirty="0">
                <a:ln>
                  <a:noFill/>
                </a:ln>
                <a:solidFill>
                  <a:prstClr val="white">
                    <a:lumMod val="95000"/>
                  </a:prstClr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Thank you for Listening</a:t>
            </a: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46738251-506C-474A-B43E-C4D3C3039B0C}"/>
              </a:ext>
            </a:extLst>
          </p:cNvPr>
          <p:cNvGrpSpPr/>
          <p:nvPr/>
        </p:nvGrpSpPr>
        <p:grpSpPr>
          <a:xfrm>
            <a:off x="10535823" y="5553911"/>
            <a:ext cx="1374140" cy="399531"/>
            <a:chOff x="5128261" y="3606799"/>
            <a:chExt cx="1374140" cy="399531"/>
          </a:xfrm>
        </p:grpSpPr>
        <p:sp>
          <p:nvSpPr>
            <p:cNvPr id="18" name="사각형: 둥근 모서리 17">
              <a:extLst>
                <a:ext uri="{FF2B5EF4-FFF2-40B4-BE49-F238E27FC236}">
                  <a16:creationId xmlns:a16="http://schemas.microsoft.com/office/drawing/2014/main" id="{794BA20E-C8B4-4315-9F8E-FF177BD3CD47}"/>
                </a:ext>
              </a:extLst>
            </p:cNvPr>
            <p:cNvSpPr/>
            <p:nvPr/>
          </p:nvSpPr>
          <p:spPr>
            <a:xfrm>
              <a:off x="5128261" y="3606799"/>
              <a:ext cx="1374140" cy="399531"/>
            </a:xfrm>
            <a:prstGeom prst="roundRect">
              <a:avLst>
                <a:gd name="adj" fmla="val 6301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19" name="이등변 삼각형 18">
              <a:extLst>
                <a:ext uri="{FF2B5EF4-FFF2-40B4-BE49-F238E27FC236}">
                  <a16:creationId xmlns:a16="http://schemas.microsoft.com/office/drawing/2014/main" id="{CCE0493A-B3B2-4D57-BCEC-08E883C881EC}"/>
                </a:ext>
              </a:extLst>
            </p:cNvPr>
            <p:cNvSpPr/>
            <p:nvPr/>
          </p:nvSpPr>
          <p:spPr>
            <a:xfrm rot="5400000">
              <a:off x="5405120" y="3712427"/>
              <a:ext cx="177800" cy="208280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20" name="TextBox 19">
              <a:extLst>
                <a:ext uri="{FF2B5EF4-FFF2-40B4-BE49-F238E27FC236}">
                  <a16:creationId xmlns:a16="http://schemas.microsoft.com/office/drawing/2014/main" id="{B2E0271B-BADA-4DE5-A82D-C1E3A4AFFBDB}"/>
                </a:ext>
              </a:extLst>
            </p:cNvPr>
            <p:cNvSpPr txBox="1"/>
            <p:nvPr/>
          </p:nvSpPr>
          <p:spPr>
            <a:xfrm>
              <a:off x="5554345" y="3666706"/>
              <a:ext cx="869950" cy="30777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1400" b="0" i="0" u="none" strike="noStrike" kern="1200" cap="none" spc="300" normalizeH="0" baseline="0" noProof="0" dirty="0">
                  <a:ln>
                    <a:noFill/>
                  </a:ln>
                  <a:solidFill>
                    <a:prstClr val="black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다음화</a:t>
              </a:r>
              <a:endParaRPr kumimoji="0" lang="en-US" altLang="ko-KR" sz="1400" b="0" i="0" u="none" strike="noStrike" kern="1200" cap="none" spc="30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pic>
        <p:nvPicPr>
          <p:cNvPr id="2" name="그림 1">
            <a:extLst>
              <a:ext uri="{FF2B5EF4-FFF2-40B4-BE49-F238E27FC236}">
                <a16:creationId xmlns:a16="http://schemas.microsoft.com/office/drawing/2014/main" id="{F728F026-343A-0331-59B0-1F4F36216D9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694056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F74532FF-D066-8623-8430-25BA3ECAED6F}"/>
              </a:ext>
            </a:extLst>
          </p:cNvPr>
          <p:cNvSpPr txBox="1"/>
          <p:nvPr/>
        </p:nvSpPr>
        <p:spPr>
          <a:xfrm>
            <a:off x="1305991" y="136616"/>
            <a:ext cx="245211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5E8E2ABF-24F2-08A5-3DAF-0A5595C214DA}"/>
              </a:ext>
            </a:extLst>
          </p:cNvPr>
          <p:cNvGrpSpPr/>
          <p:nvPr/>
        </p:nvGrpSpPr>
        <p:grpSpPr>
          <a:xfrm>
            <a:off x="295563" y="628072"/>
            <a:ext cx="11563933" cy="6020750"/>
            <a:chOff x="295563" y="628072"/>
            <a:chExt cx="11563933" cy="6020750"/>
          </a:xfrm>
        </p:grpSpPr>
        <p:sp>
          <p:nvSpPr>
            <p:cNvPr id="4" name="직사각형 3">
              <a:extLst>
                <a:ext uri="{FF2B5EF4-FFF2-40B4-BE49-F238E27FC236}">
                  <a16:creationId xmlns:a16="http://schemas.microsoft.com/office/drawing/2014/main" id="{90AF4AA0-1944-5EBD-40FC-D42490AE7E10}"/>
                </a:ext>
              </a:extLst>
            </p:cNvPr>
            <p:cNvSpPr/>
            <p:nvPr/>
          </p:nvSpPr>
          <p:spPr>
            <a:xfrm>
              <a:off x="1650996" y="1366982"/>
              <a:ext cx="7964059" cy="4622798"/>
            </a:xfrm>
            <a:prstGeom prst="rect">
              <a:avLst/>
            </a:prstGeom>
            <a:solidFill>
              <a:srgbClr val="141414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6" name="직사각형 5">
              <a:extLst>
                <a:ext uri="{FF2B5EF4-FFF2-40B4-BE49-F238E27FC236}">
                  <a16:creationId xmlns:a16="http://schemas.microsoft.com/office/drawing/2014/main" id="{7D74395C-2AE9-2690-0446-E03343E61A60}"/>
                </a:ext>
              </a:extLst>
            </p:cNvPr>
            <p:cNvSpPr/>
            <p:nvPr/>
          </p:nvSpPr>
          <p:spPr>
            <a:xfrm>
              <a:off x="3722259" y="2394876"/>
              <a:ext cx="8137237" cy="4253946"/>
            </a:xfrm>
            <a:prstGeom prst="rect">
              <a:avLst/>
            </a:prstGeom>
            <a:solidFill>
              <a:srgbClr val="141414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sp>
          <p:nvSpPr>
            <p:cNvPr id="2" name="직사각형 1">
              <a:extLst>
                <a:ext uri="{FF2B5EF4-FFF2-40B4-BE49-F238E27FC236}">
                  <a16:creationId xmlns:a16="http://schemas.microsoft.com/office/drawing/2014/main" id="{B353455E-9731-8E5F-E294-3A465B4AFD96}"/>
                </a:ext>
              </a:extLst>
            </p:cNvPr>
            <p:cNvSpPr/>
            <p:nvPr/>
          </p:nvSpPr>
          <p:spPr>
            <a:xfrm>
              <a:off x="295563" y="628072"/>
              <a:ext cx="8081819" cy="3879273"/>
            </a:xfrm>
            <a:prstGeom prst="rect">
              <a:avLst/>
            </a:prstGeom>
            <a:solidFill>
              <a:srgbClr val="141414">
                <a:alpha val="85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</p:grpSp>
      <p:pic>
        <p:nvPicPr>
          <p:cNvPr id="9" name="그림 8">
            <a:extLst>
              <a:ext uri="{FF2B5EF4-FFF2-40B4-BE49-F238E27FC236}">
                <a16:creationId xmlns:a16="http://schemas.microsoft.com/office/drawing/2014/main" id="{7C6C98A1-9296-C7C5-3F9D-39646500321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0" t="1029" r="1357" b="2676"/>
          <a:stretch/>
        </p:blipFill>
        <p:spPr>
          <a:xfrm>
            <a:off x="452577" y="815920"/>
            <a:ext cx="7712364" cy="3509818"/>
          </a:xfrm>
          <a:prstGeom prst="rect">
            <a:avLst/>
          </a:prstGeom>
        </p:spPr>
      </p:pic>
      <p:pic>
        <p:nvPicPr>
          <p:cNvPr id="5" name="그림 4">
            <a:extLst>
              <a:ext uri="{FF2B5EF4-FFF2-40B4-BE49-F238E27FC236}">
                <a16:creationId xmlns:a16="http://schemas.microsoft.com/office/drawing/2014/main" id="{60095640-9B2A-16A1-1D99-A8950B566FD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4BDB4043-E4BE-E4A6-E3DC-86CC2258E07F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r="2200"/>
          <a:stretch/>
        </p:blipFill>
        <p:spPr>
          <a:xfrm>
            <a:off x="1870359" y="1526129"/>
            <a:ext cx="7541496" cy="4253946"/>
          </a:xfrm>
          <a:prstGeom prst="rect">
            <a:avLst/>
          </a:prstGeom>
        </p:spPr>
      </p:pic>
      <p:pic>
        <p:nvPicPr>
          <p:cNvPr id="7" name="그림 6">
            <a:extLst>
              <a:ext uri="{FF2B5EF4-FFF2-40B4-BE49-F238E27FC236}">
                <a16:creationId xmlns:a16="http://schemas.microsoft.com/office/drawing/2014/main" id="{90C9B831-9BE4-1AB0-8697-562AA9193FE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929831" y="2569474"/>
            <a:ext cx="7711200" cy="3898418"/>
          </a:xfrm>
          <a:prstGeom prst="rect">
            <a:avLst/>
          </a:prstGeom>
        </p:spPr>
      </p:pic>
      <p:sp>
        <p:nvSpPr>
          <p:cNvPr id="8" name="직사각형 7">
            <a:extLst>
              <a:ext uri="{FF2B5EF4-FFF2-40B4-BE49-F238E27FC236}">
                <a16:creationId xmlns:a16="http://schemas.microsoft.com/office/drawing/2014/main" id="{C899735D-1FDC-F959-6123-C75CB8CDD352}"/>
              </a:ext>
            </a:extLst>
          </p:cNvPr>
          <p:cNvSpPr/>
          <p:nvPr/>
        </p:nvSpPr>
        <p:spPr>
          <a:xfrm>
            <a:off x="-5" y="568035"/>
            <a:ext cx="12192000" cy="6220691"/>
          </a:xfrm>
          <a:prstGeom prst="rect">
            <a:avLst/>
          </a:prstGeom>
          <a:solidFill>
            <a:schemeClr val="tx1"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CF36835A-CC70-3612-A996-6CDDAE77EE61}"/>
              </a:ext>
            </a:extLst>
          </p:cNvPr>
          <p:cNvSpPr txBox="1"/>
          <p:nvPr/>
        </p:nvSpPr>
        <p:spPr>
          <a:xfrm>
            <a:off x="4155205" y="2170880"/>
            <a:ext cx="3881583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6000" b="1" dirty="0">
                <a:solidFill>
                  <a:schemeClr val="bg1"/>
                </a:solidFill>
                <a:ea typeface="에스코어 드림 7 ExtraBold" panose="020B0803030302020204"/>
              </a:rPr>
              <a:t>OTT</a:t>
            </a:r>
            <a:r>
              <a:rPr lang="ko-KR" altLang="en-US" sz="6000" b="1" dirty="0">
                <a:solidFill>
                  <a:schemeClr val="bg1"/>
                </a:solidFill>
                <a:ea typeface="에스코어 드림 7 ExtraBold" panose="020B0803030302020204"/>
              </a:rPr>
              <a:t>서비스</a:t>
            </a: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F24E9374-DBBA-ECB7-9A65-9CCC09773480}"/>
              </a:ext>
            </a:extLst>
          </p:cNvPr>
          <p:cNvSpPr txBox="1"/>
          <p:nvPr/>
        </p:nvSpPr>
        <p:spPr>
          <a:xfrm>
            <a:off x="3568694" y="3743743"/>
            <a:ext cx="505460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인터넷을 통해 방송 프로그램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영화</a:t>
            </a:r>
            <a:r>
              <a:rPr lang="en-US" altLang="ko-KR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·</a:t>
            </a:r>
            <a:r>
              <a:rPr lang="ko-KR" altLang="en-US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교육 등 </a:t>
            </a:r>
            <a:endParaRPr lang="en-US" altLang="ko-KR" sz="2000" b="0" i="0" dirty="0">
              <a:solidFill>
                <a:schemeClr val="bg1"/>
              </a:solidFill>
              <a:effectLst/>
              <a:latin typeface="Apple SD Gothic Neo"/>
              <a:ea typeface="에스코어 드림 7 ExtraBold" panose="020B0803030302020204"/>
            </a:endParaRPr>
          </a:p>
          <a:p>
            <a:pPr algn="ctr"/>
            <a:r>
              <a:rPr lang="ko-KR" altLang="en-US" sz="2000" b="0" i="0" dirty="0">
                <a:solidFill>
                  <a:schemeClr val="bg1"/>
                </a:solidFill>
                <a:effectLst/>
                <a:latin typeface="Apple SD Gothic Neo"/>
                <a:ea typeface="에스코어 드림 7 ExtraBold" panose="020B0803030302020204"/>
              </a:rPr>
              <a:t>각종 미디어 콘텐츠를 제공하는 서비스</a:t>
            </a:r>
            <a:endParaRPr lang="ko-KR" altLang="en-US" sz="2000" dirty="0">
              <a:solidFill>
                <a:schemeClr val="bg1"/>
              </a:solidFill>
              <a:ea typeface="에스코어 드림 7 ExtraBold" panose="020B0803030302020204"/>
            </a:endParaRPr>
          </a:p>
        </p:txBody>
      </p:sp>
      <p:pic>
        <p:nvPicPr>
          <p:cNvPr id="14" name="그림 13">
            <a:extLst>
              <a:ext uri="{FF2B5EF4-FFF2-40B4-BE49-F238E27FC236}">
                <a16:creationId xmlns:a16="http://schemas.microsoft.com/office/drawing/2014/main" id="{B1CB2251-266D-BFE2-EBEC-0A159C9E7C8F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15" name="그림 1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F7D97536-81C9-7B8C-946F-F1B8F3873C66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4340A162-B413-6F6B-116C-F0A3D17C1F9F}"/>
              </a:ext>
            </a:extLst>
          </p:cNvPr>
          <p:cNvSpPr txBox="1"/>
          <p:nvPr/>
        </p:nvSpPr>
        <p:spPr>
          <a:xfrm>
            <a:off x="4502150" y="3095556"/>
            <a:ext cx="335510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altLang="ko-KR" b="0" i="0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over-the-top media service</a:t>
            </a:r>
            <a:endParaRPr lang="ko-KR" altLang="en-US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grpSp>
        <p:nvGrpSpPr>
          <p:cNvPr id="25" name="그룹 24">
            <a:extLst>
              <a:ext uri="{FF2B5EF4-FFF2-40B4-BE49-F238E27FC236}">
                <a16:creationId xmlns:a16="http://schemas.microsoft.com/office/drawing/2014/main" id="{F083BA2B-F4D5-A5F9-701A-441092A00147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26" name="사각형: 둥근 모서리 25">
              <a:extLst>
                <a:ext uri="{FF2B5EF4-FFF2-40B4-BE49-F238E27FC236}">
                  <a16:creationId xmlns:a16="http://schemas.microsoft.com/office/drawing/2014/main" id="{AF24F915-6F9D-5AFC-4790-CEAD56704B0D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7" name="그림 26">
              <a:extLst>
                <a:ext uri="{FF2B5EF4-FFF2-40B4-BE49-F238E27FC236}">
                  <a16:creationId xmlns:a16="http://schemas.microsoft.com/office/drawing/2014/main" id="{26F8F1B9-C4A5-3CD7-1F4F-72B429B62BB2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8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040890574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0" grpId="0"/>
      <p:bldP spid="12" grpId="0"/>
      <p:bldP spid="17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TextBox 57">
            <a:extLst>
              <a:ext uri="{FF2B5EF4-FFF2-40B4-BE49-F238E27FC236}">
                <a16:creationId xmlns:a16="http://schemas.microsoft.com/office/drawing/2014/main" id="{D23F1B5D-845C-D5F2-A7ED-92D3F6ECB937}"/>
              </a:ext>
            </a:extLst>
          </p:cNvPr>
          <p:cNvSpPr txBox="1"/>
          <p:nvPr/>
        </p:nvSpPr>
        <p:spPr>
          <a:xfrm>
            <a:off x="6711866" y="5704500"/>
            <a:ext cx="52067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20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무엇을 봐야 할지 몰라 메뉴화면에서 고민한다</a:t>
            </a:r>
            <a:endParaRPr kumimoji="0" lang="en-US" altLang="ko-KR" sz="2000" b="0" i="0" u="none" strike="noStrike" kern="1200" cap="none" spc="0" normalizeH="0" baseline="0" noProof="0" dirty="0">
              <a:ln>
                <a:noFill/>
              </a:ln>
              <a:solidFill>
                <a:srgbClr val="FB8114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2" name="그룹 1">
            <a:extLst>
              <a:ext uri="{FF2B5EF4-FFF2-40B4-BE49-F238E27FC236}">
                <a16:creationId xmlns:a16="http://schemas.microsoft.com/office/drawing/2014/main" id="{9414D34E-324F-47F2-01C0-0FEC0E5B5B47}"/>
              </a:ext>
            </a:extLst>
          </p:cNvPr>
          <p:cNvGrpSpPr/>
          <p:nvPr/>
        </p:nvGrpSpPr>
        <p:grpSpPr>
          <a:xfrm>
            <a:off x="7000913" y="1382550"/>
            <a:ext cx="4593012" cy="4105960"/>
            <a:chOff x="7000913" y="1382550"/>
            <a:chExt cx="4593012" cy="4105960"/>
          </a:xfrm>
        </p:grpSpPr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77F7E2FA-85D7-C344-0AD8-4D6E32E49986}"/>
                </a:ext>
              </a:extLst>
            </p:cNvPr>
            <p:cNvSpPr txBox="1"/>
            <p:nvPr/>
          </p:nvSpPr>
          <p:spPr>
            <a:xfrm>
              <a:off x="7490898" y="1382550"/>
              <a:ext cx="3507883" cy="400110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ko-KR" altLang="en-US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기존 </a:t>
              </a:r>
              <a:r>
                <a:rPr lang="en-US" altLang="ko-KR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OTT </a:t>
              </a:r>
              <a:r>
                <a:rPr lang="ko-KR" altLang="en-US" sz="2000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서비스의 불편한 점</a:t>
              </a:r>
            </a:p>
          </p:txBody>
        </p:sp>
        <p:sp>
          <p:nvSpPr>
            <p:cNvPr id="51" name="직사각형 50">
              <a:extLst>
                <a:ext uri="{FF2B5EF4-FFF2-40B4-BE49-F238E27FC236}">
                  <a16:creationId xmlns:a16="http://schemas.microsoft.com/office/drawing/2014/main" id="{5A735029-D6E9-2E45-45D4-AC5EF28EE3ED}"/>
                </a:ext>
              </a:extLst>
            </p:cNvPr>
            <p:cNvSpPr/>
            <p:nvPr/>
          </p:nvSpPr>
          <p:spPr>
            <a:xfrm rot="16200000">
              <a:off x="5656128" y="3452098"/>
              <a:ext cx="3381196" cy="691625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3" name="직사각형 52">
              <a:extLst>
                <a:ext uri="{FF2B5EF4-FFF2-40B4-BE49-F238E27FC236}">
                  <a16:creationId xmlns:a16="http://schemas.microsoft.com/office/drawing/2014/main" id="{A457A5C7-C718-FD02-EBBA-1DE304740815}"/>
                </a:ext>
              </a:extLst>
            </p:cNvPr>
            <p:cNvSpPr/>
            <p:nvPr/>
          </p:nvSpPr>
          <p:spPr>
            <a:xfrm rot="16200000">
              <a:off x="6757013" y="4552982"/>
              <a:ext cx="1179426" cy="691625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54" name="직사각형 53">
              <a:extLst>
                <a:ext uri="{FF2B5EF4-FFF2-40B4-BE49-F238E27FC236}">
                  <a16:creationId xmlns:a16="http://schemas.microsoft.com/office/drawing/2014/main" id="{61D7AD8A-210A-1597-E665-C4DE594188AB}"/>
                </a:ext>
              </a:extLst>
            </p:cNvPr>
            <p:cNvSpPr/>
            <p:nvPr/>
          </p:nvSpPr>
          <p:spPr>
            <a:xfrm rot="16200000">
              <a:off x="6631475" y="3452098"/>
              <a:ext cx="3381196" cy="691625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56" name="직사각형 55">
              <a:extLst>
                <a:ext uri="{FF2B5EF4-FFF2-40B4-BE49-F238E27FC236}">
                  <a16:creationId xmlns:a16="http://schemas.microsoft.com/office/drawing/2014/main" id="{942109CB-9524-B2E6-3DBF-7B14F7913433}"/>
                </a:ext>
              </a:extLst>
            </p:cNvPr>
            <p:cNvSpPr/>
            <p:nvPr/>
          </p:nvSpPr>
          <p:spPr>
            <a:xfrm rot="16200000">
              <a:off x="7415217" y="4235842"/>
              <a:ext cx="1813711" cy="691625"/>
            </a:xfrm>
            <a:prstGeom prst="rect">
              <a:avLst/>
            </a:prstGeom>
            <a:solidFill>
              <a:srgbClr val="252525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57" name="직사각형 56">
              <a:extLst>
                <a:ext uri="{FF2B5EF4-FFF2-40B4-BE49-F238E27FC236}">
                  <a16:creationId xmlns:a16="http://schemas.microsoft.com/office/drawing/2014/main" id="{ED557A8B-202E-E2B3-D560-157975E211E4}"/>
                </a:ext>
              </a:extLst>
            </p:cNvPr>
            <p:cNvSpPr/>
            <p:nvPr/>
          </p:nvSpPr>
          <p:spPr>
            <a:xfrm rot="16200000">
              <a:off x="7606821" y="3452098"/>
              <a:ext cx="3381196" cy="691625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0" name="직사각형 59">
              <a:extLst>
                <a:ext uri="{FF2B5EF4-FFF2-40B4-BE49-F238E27FC236}">
                  <a16:creationId xmlns:a16="http://schemas.microsoft.com/office/drawing/2014/main" id="{21EB7891-87FB-0739-B692-999026797ACB}"/>
                </a:ext>
              </a:extLst>
            </p:cNvPr>
            <p:cNvSpPr/>
            <p:nvPr/>
          </p:nvSpPr>
          <p:spPr>
            <a:xfrm rot="16200000">
              <a:off x="8582168" y="3452098"/>
              <a:ext cx="3381196" cy="691625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2" name="직사각형 61">
              <a:extLst>
                <a:ext uri="{FF2B5EF4-FFF2-40B4-BE49-F238E27FC236}">
                  <a16:creationId xmlns:a16="http://schemas.microsoft.com/office/drawing/2014/main" id="{48753E00-776A-F85F-30E3-EDD753D65969}"/>
                </a:ext>
              </a:extLst>
            </p:cNvPr>
            <p:cNvSpPr/>
            <p:nvPr/>
          </p:nvSpPr>
          <p:spPr>
            <a:xfrm rot="16200000">
              <a:off x="9738173" y="4608104"/>
              <a:ext cx="1069186" cy="691625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63" name="직사각형 62">
              <a:extLst>
                <a:ext uri="{FF2B5EF4-FFF2-40B4-BE49-F238E27FC236}">
                  <a16:creationId xmlns:a16="http://schemas.microsoft.com/office/drawing/2014/main" id="{10CB7B75-F9A4-78AD-F74D-2F1050FACC88}"/>
                </a:ext>
              </a:extLst>
            </p:cNvPr>
            <p:cNvSpPr/>
            <p:nvPr/>
          </p:nvSpPr>
          <p:spPr>
            <a:xfrm rot="16200000">
              <a:off x="9557514" y="3452098"/>
              <a:ext cx="3381196" cy="691625"/>
            </a:xfrm>
            <a:prstGeom prst="rect">
              <a:avLst/>
            </a:prstGeom>
            <a:solidFill>
              <a:schemeClr val="bg1">
                <a:alpha val="72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6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5" name="직사각형 64">
              <a:extLst>
                <a:ext uri="{FF2B5EF4-FFF2-40B4-BE49-F238E27FC236}">
                  <a16:creationId xmlns:a16="http://schemas.microsoft.com/office/drawing/2014/main" id="{4FABD3D0-8D73-5590-57FC-6BC62C251611}"/>
                </a:ext>
              </a:extLst>
            </p:cNvPr>
            <p:cNvSpPr/>
            <p:nvPr/>
          </p:nvSpPr>
          <p:spPr>
            <a:xfrm rot="16200000">
              <a:off x="10918906" y="4813489"/>
              <a:ext cx="658414" cy="691625"/>
            </a:xfrm>
            <a:prstGeom prst="rect">
              <a:avLst/>
            </a:prstGeom>
            <a:solidFill>
              <a:srgbClr val="000000">
                <a:alpha val="80000"/>
              </a:srgb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</p:grp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sp>
        <p:nvSpPr>
          <p:cNvPr id="59" name="직사각형 58">
            <a:extLst>
              <a:ext uri="{FF2B5EF4-FFF2-40B4-BE49-F238E27FC236}">
                <a16:creationId xmlns:a16="http://schemas.microsoft.com/office/drawing/2014/main" id="{70DE5278-EEA0-A4B9-BD01-A01A6D89FFC3}"/>
              </a:ext>
            </a:extLst>
          </p:cNvPr>
          <p:cNvSpPr/>
          <p:nvPr/>
        </p:nvSpPr>
        <p:spPr>
          <a:xfrm rot="16200000">
            <a:off x="7896192" y="3741467"/>
            <a:ext cx="2802459" cy="691625"/>
          </a:xfrm>
          <a:prstGeom prst="rect">
            <a:avLst/>
          </a:prstGeom>
          <a:solidFill>
            <a:srgbClr val="FB8114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4" name="그룹 3">
            <a:extLst>
              <a:ext uri="{FF2B5EF4-FFF2-40B4-BE49-F238E27FC236}">
                <a16:creationId xmlns:a16="http://schemas.microsoft.com/office/drawing/2014/main" id="{865260D5-7523-D589-0352-93EF8C7DA110}"/>
              </a:ext>
            </a:extLst>
          </p:cNvPr>
          <p:cNvGrpSpPr/>
          <p:nvPr/>
        </p:nvGrpSpPr>
        <p:grpSpPr>
          <a:xfrm>
            <a:off x="9225160" y="2183982"/>
            <a:ext cx="1203117" cy="769809"/>
            <a:chOff x="9225160" y="2183982"/>
            <a:chExt cx="1203117" cy="769809"/>
          </a:xfrm>
        </p:grpSpPr>
        <p:sp>
          <p:nvSpPr>
            <p:cNvPr id="68" name="사각형: 둥근 모서리 67">
              <a:extLst>
                <a:ext uri="{FF2B5EF4-FFF2-40B4-BE49-F238E27FC236}">
                  <a16:creationId xmlns:a16="http://schemas.microsoft.com/office/drawing/2014/main" id="{20FBC670-403B-45B2-99B6-31DB24694FE8}"/>
                </a:ext>
              </a:extLst>
            </p:cNvPr>
            <p:cNvSpPr/>
            <p:nvPr/>
          </p:nvSpPr>
          <p:spPr>
            <a:xfrm>
              <a:off x="9244840" y="2183982"/>
              <a:ext cx="1111967" cy="769809"/>
            </a:xfrm>
            <a:prstGeom prst="roundRect">
              <a:avLst>
                <a:gd name="adj" fmla="val 7022"/>
              </a:avLst>
            </a:prstGeom>
            <a:solidFill>
              <a:srgbClr val="FB8114"/>
            </a:solidFill>
            <a:ln w="28575"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sp>
          <p:nvSpPr>
            <p:cNvPr id="67" name="TextBox 66">
              <a:extLst>
                <a:ext uri="{FF2B5EF4-FFF2-40B4-BE49-F238E27FC236}">
                  <a16:creationId xmlns:a16="http://schemas.microsoft.com/office/drawing/2014/main" id="{784F022C-D724-D29E-53A2-53CF056C751A}"/>
                </a:ext>
              </a:extLst>
            </p:cNvPr>
            <p:cNvSpPr txBox="1"/>
            <p:nvPr/>
          </p:nvSpPr>
          <p:spPr>
            <a:xfrm>
              <a:off x="9225160" y="2247448"/>
              <a:ext cx="1203117" cy="64633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lang="ko-KR" altLang="en-US" dirty="0">
                  <a:solidFill>
                    <a:schemeClr val="bg1"/>
                  </a:solidFill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</a:rPr>
                <a:t>응답 중</a:t>
              </a:r>
              <a:endPara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schemeClr val="bg1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en-US" altLang="ko-KR" b="0" i="0" u="none" strike="noStrike" kern="1200" cap="none" spc="0" normalizeH="0" baseline="0" noProof="0" dirty="0">
                  <a:ln>
                    <a:noFill/>
                  </a:ln>
                  <a:solidFill>
                    <a:schemeClr val="bg1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46.3%</a:t>
              </a:r>
            </a:p>
          </p:txBody>
        </p:sp>
      </p:grpSp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11" name="TextBox 10">
            <a:extLst>
              <a:ext uri="{FF2B5EF4-FFF2-40B4-BE49-F238E27FC236}">
                <a16:creationId xmlns:a16="http://schemas.microsoft.com/office/drawing/2014/main" id="{517E3343-AC28-A292-BC22-311759079815}"/>
              </a:ext>
            </a:extLst>
          </p:cNvPr>
          <p:cNvSpPr txBox="1"/>
          <p:nvPr/>
        </p:nvSpPr>
        <p:spPr>
          <a:xfrm>
            <a:off x="91577" y="3280678"/>
            <a:ext cx="6772559" cy="113864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영상을 감상하는 시간보다 </a:t>
            </a:r>
            <a:endParaRPr lang="en-US" altLang="ko-KR" sz="2400" b="0" i="0" dirty="0">
              <a:solidFill>
                <a:schemeClr val="bg1"/>
              </a:solidFill>
              <a:effectLst/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pPr algn="ctr">
              <a:lnSpc>
                <a:spcPct val="150000"/>
              </a:lnSpc>
            </a:pPr>
            <a:r>
              <a:rPr lang="ko-KR" altLang="en-US" sz="2400" b="0" i="0" dirty="0">
                <a:solidFill>
                  <a:schemeClr val="bg1"/>
                </a:solidFill>
                <a:effectLst/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무엇을 볼지 결정하는데 더 많은 시간이 드는 현상</a:t>
            </a:r>
            <a:endParaRPr lang="ko-KR" altLang="en-US" sz="2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52AAC8FD-5A99-2FDB-37FF-7AAD4B98959E}"/>
              </a:ext>
            </a:extLst>
          </p:cNvPr>
          <p:cNvSpPr txBox="1"/>
          <p:nvPr/>
        </p:nvSpPr>
        <p:spPr>
          <a:xfrm>
            <a:off x="6864136" y="6508874"/>
            <a:ext cx="537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설문조사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2023.03.10~2023.03.14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명을 대상으로 조사했습니다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3A7F34B0-3FB6-22A3-8612-C3583EB3AEAD}"/>
              </a:ext>
            </a:extLst>
          </p:cNvPr>
          <p:cNvSpPr txBox="1"/>
          <p:nvPr/>
        </p:nvSpPr>
        <p:spPr>
          <a:xfrm>
            <a:off x="650801" y="2466649"/>
            <a:ext cx="5654112" cy="76944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“</a:t>
            </a:r>
            <a:r>
              <a:rPr lang="ko-KR" altLang="en-US" sz="4400" dirty="0" err="1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넷플릭스</a:t>
            </a:r>
            <a:r>
              <a:rPr lang="ko-KR" altLang="en-US" sz="4400" dirty="0">
                <a:solidFill>
                  <a:srgbClr val="FF0000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병</a:t>
            </a:r>
            <a:r>
              <a:rPr lang="en-US" altLang="ko-KR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(</a:t>
            </a:r>
            <a:r>
              <a:rPr lang="ko-KR" altLang="en-US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증후군</a:t>
            </a:r>
            <a:r>
              <a:rPr lang="en-US" altLang="ko-KR" sz="4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)”</a:t>
            </a:r>
            <a:endParaRPr lang="ko-KR" altLang="en-US" sz="4400" dirty="0">
              <a:solidFill>
                <a:schemeClr val="bg1"/>
              </a:solidFill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12ECC4AA-E5E2-697C-6E95-2AE5D417BAC3}"/>
              </a:ext>
            </a:extLst>
          </p:cNvPr>
          <p:cNvSpPr txBox="1"/>
          <p:nvPr/>
        </p:nvSpPr>
        <p:spPr>
          <a:xfrm>
            <a:off x="1305991" y="136616"/>
            <a:ext cx="411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문제점 제시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6" name="그룹 5">
            <a:extLst>
              <a:ext uri="{FF2B5EF4-FFF2-40B4-BE49-F238E27FC236}">
                <a16:creationId xmlns:a16="http://schemas.microsoft.com/office/drawing/2014/main" id="{D8F3061A-247E-C768-FCAA-19EBCA315F9E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7" name="사각형: 둥근 모서리 6">
              <a:extLst>
                <a:ext uri="{FF2B5EF4-FFF2-40B4-BE49-F238E27FC236}">
                  <a16:creationId xmlns:a16="http://schemas.microsoft.com/office/drawing/2014/main" id="{EF1CE87C-5F15-2C40-2042-0709F23306DD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A5A00E2-1AB5-FE2A-915F-AFA14810EC91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38017026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5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4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0" dur="500"/>
                                        <p:tgtEl>
                                          <p:spTgt spid="5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8" grpId="0"/>
      <p:bldP spid="59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9" name="사각형: 둥근 모서리 88">
            <a:extLst>
              <a:ext uri="{FF2B5EF4-FFF2-40B4-BE49-F238E27FC236}">
                <a16:creationId xmlns:a16="http://schemas.microsoft.com/office/drawing/2014/main" id="{ADE7DD9F-A7CF-447A-16E7-2CCCDD83C1C2}"/>
              </a:ext>
            </a:extLst>
          </p:cNvPr>
          <p:cNvSpPr/>
          <p:nvPr/>
        </p:nvSpPr>
        <p:spPr>
          <a:xfrm>
            <a:off x="4275600" y="1300695"/>
            <a:ext cx="3200400" cy="3048001"/>
          </a:xfrm>
          <a:prstGeom prst="roundRect">
            <a:avLst>
              <a:gd name="adj" fmla="val 11171"/>
            </a:avLst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6" name="사각형: 둥근 모서리 85">
            <a:extLst>
              <a:ext uri="{FF2B5EF4-FFF2-40B4-BE49-F238E27FC236}">
                <a16:creationId xmlns:a16="http://schemas.microsoft.com/office/drawing/2014/main" id="{AC58F0AE-B88A-A409-3B5F-313F31403520}"/>
              </a:ext>
            </a:extLst>
          </p:cNvPr>
          <p:cNvSpPr/>
          <p:nvPr/>
        </p:nvSpPr>
        <p:spPr>
          <a:xfrm>
            <a:off x="1193930" y="2914155"/>
            <a:ext cx="3200400" cy="3856892"/>
          </a:xfrm>
          <a:prstGeom prst="roundRect">
            <a:avLst>
              <a:gd name="adj" fmla="val 11171"/>
            </a:avLst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7" name="사각형: 둥근 모서리 86">
            <a:extLst>
              <a:ext uri="{FF2B5EF4-FFF2-40B4-BE49-F238E27FC236}">
                <a16:creationId xmlns:a16="http://schemas.microsoft.com/office/drawing/2014/main" id="{CD4C6117-0C2A-2EFA-227C-8146240A352D}"/>
              </a:ext>
            </a:extLst>
          </p:cNvPr>
          <p:cNvSpPr/>
          <p:nvPr/>
        </p:nvSpPr>
        <p:spPr>
          <a:xfrm>
            <a:off x="5524667" y="2950854"/>
            <a:ext cx="3200400" cy="3856892"/>
          </a:xfrm>
          <a:prstGeom prst="roundRect">
            <a:avLst>
              <a:gd name="adj" fmla="val 11171"/>
            </a:avLst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8" name="사각형: 둥근 모서리 87">
            <a:extLst>
              <a:ext uri="{FF2B5EF4-FFF2-40B4-BE49-F238E27FC236}">
                <a16:creationId xmlns:a16="http://schemas.microsoft.com/office/drawing/2014/main" id="{DC3BD59F-B90A-DE45-E95C-A05EE3F412BD}"/>
              </a:ext>
            </a:extLst>
          </p:cNvPr>
          <p:cNvSpPr/>
          <p:nvPr/>
        </p:nvSpPr>
        <p:spPr>
          <a:xfrm>
            <a:off x="8763539" y="2938984"/>
            <a:ext cx="3200400" cy="3856892"/>
          </a:xfrm>
          <a:prstGeom prst="roundRect">
            <a:avLst>
              <a:gd name="adj" fmla="val 11171"/>
            </a:avLst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85" name="사각형: 둥근 모서리 84">
            <a:extLst>
              <a:ext uri="{FF2B5EF4-FFF2-40B4-BE49-F238E27FC236}">
                <a16:creationId xmlns:a16="http://schemas.microsoft.com/office/drawing/2014/main" id="{99D06B5F-90BC-B414-3240-128A9A7DEA6A}"/>
              </a:ext>
            </a:extLst>
          </p:cNvPr>
          <p:cNvSpPr/>
          <p:nvPr/>
        </p:nvSpPr>
        <p:spPr>
          <a:xfrm>
            <a:off x="304491" y="1300192"/>
            <a:ext cx="3200400" cy="3048001"/>
          </a:xfrm>
          <a:prstGeom prst="roundRect">
            <a:avLst>
              <a:gd name="adj" fmla="val 11171"/>
            </a:avLst>
          </a:prstGeom>
          <a:solidFill>
            <a:srgbClr val="181818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3850665E-2F4F-5AC4-FFB6-D3054F7C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64DC06B-7969-0FFB-ECA3-C7D079D4D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5" name="그림 6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2A7A0AF9-90CE-78EB-C3ED-A1715B315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66" name="TextBox 65">
            <a:extLst>
              <a:ext uri="{FF2B5EF4-FFF2-40B4-BE49-F238E27FC236}">
                <a16:creationId xmlns:a16="http://schemas.microsoft.com/office/drawing/2014/main" id="{8D839B21-6169-6C00-8B63-FB863F04138C}"/>
              </a:ext>
            </a:extLst>
          </p:cNvPr>
          <p:cNvSpPr txBox="1"/>
          <p:nvPr/>
        </p:nvSpPr>
        <p:spPr>
          <a:xfrm>
            <a:off x="154200" y="787077"/>
            <a:ext cx="632666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OTT 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서비스들의 자체 </a:t>
            </a:r>
            <a:r>
              <a:rPr lang="en-US" altLang="ko-KR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 </a:t>
            </a:r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콘텐츠 추천 게시글</a:t>
            </a:r>
          </a:p>
        </p:txBody>
      </p:sp>
      <p:pic>
        <p:nvPicPr>
          <p:cNvPr id="15" name="그림 14">
            <a:extLst>
              <a:ext uri="{FF2B5EF4-FFF2-40B4-BE49-F238E27FC236}">
                <a16:creationId xmlns:a16="http://schemas.microsoft.com/office/drawing/2014/main" id="{41EAE71A-EA2D-B4AE-775A-A2EC149B8CE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66149" y="1452860"/>
            <a:ext cx="2877084" cy="2724623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21" name="그림 20">
            <a:extLst>
              <a:ext uri="{FF2B5EF4-FFF2-40B4-BE49-F238E27FC236}">
                <a16:creationId xmlns:a16="http://schemas.microsoft.com/office/drawing/2014/main" id="{D9338071-4BA4-E1BB-68E7-5234F0CE0C6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47760"/>
          <a:stretch/>
        </p:blipFill>
        <p:spPr>
          <a:xfrm>
            <a:off x="4437120" y="1452860"/>
            <a:ext cx="2877084" cy="2724623"/>
          </a:xfrm>
          <a:prstGeom prst="roundRect">
            <a:avLst/>
          </a:prstGeom>
          <a:ln w="34925">
            <a:solidFill>
              <a:schemeClr val="bg1"/>
            </a:solidFill>
          </a:ln>
        </p:spPr>
      </p:pic>
      <p:pic>
        <p:nvPicPr>
          <p:cNvPr id="25" name="그림 24">
            <a:extLst>
              <a:ext uri="{FF2B5EF4-FFF2-40B4-BE49-F238E27FC236}">
                <a16:creationId xmlns:a16="http://schemas.microsoft.com/office/drawing/2014/main" id="{426FB7DD-4A5E-DD2B-EA1E-025427ACC855}"/>
              </a:ext>
            </a:extLst>
          </p:cNvPr>
          <p:cNvPicPr>
            <a:picLocks noChangeAspect="1"/>
          </p:cNvPicPr>
          <p:nvPr/>
        </p:nvPicPr>
        <p:blipFill rotWithShape="1">
          <a:blip r:embed="rId7"/>
          <a:srcRect t="-2606" b="16168"/>
          <a:stretch/>
        </p:blipFill>
        <p:spPr>
          <a:xfrm>
            <a:off x="1388679" y="3077164"/>
            <a:ext cx="2803106" cy="3580533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2" name="그림 81">
            <a:extLst>
              <a:ext uri="{FF2B5EF4-FFF2-40B4-BE49-F238E27FC236}">
                <a16:creationId xmlns:a16="http://schemas.microsoft.com/office/drawing/2014/main" id="{0AC94102-DE3D-D8C6-DB2D-49689A08ACC9}"/>
              </a:ext>
            </a:extLst>
          </p:cNvPr>
          <p:cNvPicPr>
            <a:picLocks noChangeAspect="1"/>
          </p:cNvPicPr>
          <p:nvPr/>
        </p:nvPicPr>
        <p:blipFill rotWithShape="1">
          <a:blip r:embed="rId8"/>
          <a:srcRect l="-1" t="11477" r="1608" b="30834"/>
          <a:stretch/>
        </p:blipFill>
        <p:spPr>
          <a:xfrm>
            <a:off x="5745002" y="3100905"/>
            <a:ext cx="2803106" cy="3556792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pic>
        <p:nvPicPr>
          <p:cNvPr id="84" name="그림 83">
            <a:extLst>
              <a:ext uri="{FF2B5EF4-FFF2-40B4-BE49-F238E27FC236}">
                <a16:creationId xmlns:a16="http://schemas.microsoft.com/office/drawing/2014/main" id="{1FE174E3-D8C2-0E25-EDDC-FFABBCB730E2}"/>
              </a:ext>
            </a:extLst>
          </p:cNvPr>
          <p:cNvPicPr>
            <a:picLocks noChangeAspect="1"/>
          </p:cNvPicPr>
          <p:nvPr/>
        </p:nvPicPr>
        <p:blipFill rotWithShape="1">
          <a:blip r:embed="rId9"/>
          <a:srcRect t="11024" b="31806"/>
          <a:stretch/>
        </p:blipFill>
        <p:spPr>
          <a:xfrm>
            <a:off x="8959176" y="3145267"/>
            <a:ext cx="2803106" cy="3468067"/>
          </a:xfrm>
          <a:prstGeom prst="roundRect">
            <a:avLst/>
          </a:prstGeom>
          <a:ln w="28575">
            <a:solidFill>
              <a:schemeClr val="bg1"/>
            </a:solidFill>
          </a:ln>
        </p:spPr>
      </p:pic>
      <p:sp>
        <p:nvSpPr>
          <p:cNvPr id="90" name="TextBox 89">
            <a:extLst>
              <a:ext uri="{FF2B5EF4-FFF2-40B4-BE49-F238E27FC236}">
                <a16:creationId xmlns:a16="http://schemas.microsoft.com/office/drawing/2014/main" id="{27258F2C-3F41-1561-596B-35A30136D8A6}"/>
              </a:ext>
            </a:extLst>
          </p:cNvPr>
          <p:cNvSpPr txBox="1"/>
          <p:nvPr/>
        </p:nvSpPr>
        <p:spPr>
          <a:xfrm>
            <a:off x="7858649" y="1663643"/>
            <a:ext cx="3903633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직접 플레이리스트를 만들어</a:t>
            </a:r>
            <a:endParaRPr lang="en-US" altLang="ko-KR" sz="2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pPr algn="ctr"/>
            <a:r>
              <a: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SNS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에 광고</a:t>
            </a:r>
            <a:endParaRPr lang="ko-KR" altLang="en-US" sz="2400" dirty="0">
              <a:solidFill>
                <a:srgbClr val="FF0000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7181FAE2-BD3E-7828-E94D-FD48200C4AFB}"/>
              </a:ext>
            </a:extLst>
          </p:cNvPr>
          <p:cNvSpPr txBox="1"/>
          <p:nvPr/>
        </p:nvSpPr>
        <p:spPr>
          <a:xfrm>
            <a:off x="1305991" y="136616"/>
            <a:ext cx="411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문제점 제시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1ECBF097-D45A-5CB5-4FB3-3D159F6B7CBE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2" name="사각형: 둥근 모서리 11">
              <a:extLst>
                <a:ext uri="{FF2B5EF4-FFF2-40B4-BE49-F238E27FC236}">
                  <a16:creationId xmlns:a16="http://schemas.microsoft.com/office/drawing/2014/main" id="{09BA66C6-A486-78A8-42B1-7E7C5F19D78F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4ED57662-AF36-510A-BD6E-4E9D7C0812FA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98580219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그림 1">
            <a:extLst>
              <a:ext uri="{FF2B5EF4-FFF2-40B4-BE49-F238E27FC236}">
                <a16:creationId xmlns:a16="http://schemas.microsoft.com/office/drawing/2014/main" id="{3850665E-2F4F-5AC4-FFB6-D3054F7C212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64" name="그림 63">
            <a:extLst>
              <a:ext uri="{FF2B5EF4-FFF2-40B4-BE49-F238E27FC236}">
                <a16:creationId xmlns:a16="http://schemas.microsoft.com/office/drawing/2014/main" id="{064DC06B-7969-0FFB-ECA3-C7D079D4D115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65" name="그림 6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2A7A0AF9-90CE-78EB-C3ED-A1715B315A7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grpSp>
        <p:nvGrpSpPr>
          <p:cNvPr id="13" name="그룹 12">
            <a:extLst>
              <a:ext uri="{FF2B5EF4-FFF2-40B4-BE49-F238E27FC236}">
                <a16:creationId xmlns:a16="http://schemas.microsoft.com/office/drawing/2014/main" id="{4A648220-7410-9EFB-FBFB-0454FF29E4EA}"/>
              </a:ext>
            </a:extLst>
          </p:cNvPr>
          <p:cNvGrpSpPr/>
          <p:nvPr/>
        </p:nvGrpSpPr>
        <p:grpSpPr>
          <a:xfrm>
            <a:off x="6039377" y="1520599"/>
            <a:ext cx="6066062" cy="4684851"/>
            <a:chOff x="5419725" y="1137142"/>
            <a:chExt cx="6618075" cy="5111174"/>
          </a:xfrm>
        </p:grpSpPr>
        <p:sp>
          <p:nvSpPr>
            <p:cNvPr id="85" name="사각형: 둥근 모서리 84">
              <a:extLst>
                <a:ext uri="{FF2B5EF4-FFF2-40B4-BE49-F238E27FC236}">
                  <a16:creationId xmlns:a16="http://schemas.microsoft.com/office/drawing/2014/main" id="{99D06B5F-90BC-B414-3240-128A9A7DEA6A}"/>
                </a:ext>
              </a:extLst>
            </p:cNvPr>
            <p:cNvSpPr/>
            <p:nvPr/>
          </p:nvSpPr>
          <p:spPr>
            <a:xfrm>
              <a:off x="5419725" y="1137142"/>
              <a:ext cx="6618075" cy="5111174"/>
            </a:xfrm>
            <a:prstGeom prst="roundRect">
              <a:avLst>
                <a:gd name="adj" fmla="val 11171"/>
              </a:avLst>
            </a:prstGeom>
            <a:solidFill>
              <a:srgbClr val="181818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/>
            </a:p>
          </p:txBody>
        </p:sp>
        <p:pic>
          <p:nvPicPr>
            <p:cNvPr id="3" name="그림 2">
              <a:extLst>
                <a:ext uri="{FF2B5EF4-FFF2-40B4-BE49-F238E27FC236}">
                  <a16:creationId xmlns:a16="http://schemas.microsoft.com/office/drawing/2014/main" id="{15DDD758-78D4-120E-34C5-3A3A12992AA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5666216" y="1348299"/>
              <a:ext cx="6104813" cy="4626725"/>
            </a:xfrm>
            <a:prstGeom prst="roundRect">
              <a:avLst>
                <a:gd name="adj" fmla="val 5822"/>
              </a:avLst>
            </a:prstGeom>
          </p:spPr>
        </p:pic>
      </p:grpSp>
      <p:sp>
        <p:nvSpPr>
          <p:cNvPr id="4" name="TextBox 3">
            <a:extLst>
              <a:ext uri="{FF2B5EF4-FFF2-40B4-BE49-F238E27FC236}">
                <a16:creationId xmlns:a16="http://schemas.microsoft.com/office/drawing/2014/main" id="{CF21E8EA-94B3-2200-E81F-DEFB95C18497}"/>
              </a:ext>
            </a:extLst>
          </p:cNvPr>
          <p:cNvSpPr txBox="1"/>
          <p:nvPr/>
        </p:nvSpPr>
        <p:spPr>
          <a:xfrm>
            <a:off x="1305991" y="136616"/>
            <a:ext cx="411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kumimoji="0" lang="ko-KR" altLang="en-US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문제점 제시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14" name="이등변 삼각형 13">
            <a:extLst>
              <a:ext uri="{FF2B5EF4-FFF2-40B4-BE49-F238E27FC236}">
                <a16:creationId xmlns:a16="http://schemas.microsoft.com/office/drawing/2014/main" id="{FF1FFC9A-4F93-1CE8-1A2E-682B42E491B0}"/>
              </a:ext>
            </a:extLst>
          </p:cNvPr>
          <p:cNvSpPr/>
          <p:nvPr/>
        </p:nvSpPr>
        <p:spPr>
          <a:xfrm rot="5400000">
            <a:off x="5370598" y="3508186"/>
            <a:ext cx="614346" cy="369085"/>
          </a:xfrm>
          <a:prstGeom prst="triangle">
            <a:avLst/>
          </a:prstGeom>
          <a:solidFill>
            <a:srgbClr val="404040"/>
          </a:solidFill>
          <a:ln w="317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06512D7B-DCCB-FC19-9E9F-3D656FD0748E}"/>
              </a:ext>
            </a:extLst>
          </p:cNvPr>
          <p:cNvGrpSpPr/>
          <p:nvPr/>
        </p:nvGrpSpPr>
        <p:grpSpPr>
          <a:xfrm>
            <a:off x="521046" y="2669536"/>
            <a:ext cx="4898679" cy="2050647"/>
            <a:chOff x="521046" y="2692685"/>
            <a:chExt cx="4898679" cy="2050647"/>
          </a:xfrm>
        </p:grpSpPr>
        <p:sp>
          <p:nvSpPr>
            <p:cNvPr id="90" name="TextBox 89">
              <a:extLst>
                <a:ext uri="{FF2B5EF4-FFF2-40B4-BE49-F238E27FC236}">
                  <a16:creationId xmlns:a16="http://schemas.microsoft.com/office/drawing/2014/main" id="{27258F2C-3F41-1561-596B-35A30136D8A6}"/>
                </a:ext>
              </a:extLst>
            </p:cNvPr>
            <p:cNvSpPr txBox="1"/>
            <p:nvPr/>
          </p:nvSpPr>
          <p:spPr>
            <a:xfrm>
              <a:off x="521046" y="2869556"/>
              <a:ext cx="4898679" cy="1692643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>
                <a:lnSpc>
                  <a:spcPct val="150000"/>
                </a:lnSpc>
              </a:pPr>
              <a:r>
                <a:rPr lang="ko-KR" altLang="en-US" sz="2400" dirty="0" err="1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넷플릭스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 자체에서 문제점을 느끼고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증후군을 줄이기 위해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  <a:p>
              <a:pPr algn="ctr">
                <a:lnSpc>
                  <a:spcPct val="150000"/>
                </a:lnSpc>
              </a:pPr>
              <a:r>
                <a:rPr lang="ko-KR" altLang="en-US" sz="2400" b="0" i="0" dirty="0">
                  <a:solidFill>
                    <a:schemeClr val="bg1"/>
                  </a:solidFill>
                  <a:effectLst/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‘콘텐츠 랜덤 재생’ 기능 </a:t>
              </a:r>
              <a:r>
                <a:rPr lang="ko-KR" altLang="en-US" sz="2400" dirty="0">
                  <a:solidFill>
                    <a:schemeClr val="bg1"/>
                  </a:solidFill>
                  <a:latin typeface="에스코어 드림 5 Medium" panose="020B0503030302020204" pitchFamily="34" charset="-127"/>
                  <a:ea typeface="에스코어 드림 5 Medium" panose="020B0503030302020204" pitchFamily="34" charset="-127"/>
                </a:rPr>
                <a:t>도입</a:t>
              </a:r>
              <a:endParaRPr lang="en-US" altLang="ko-KR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endParaRPr>
            </a:p>
          </p:txBody>
        </p:sp>
        <p:cxnSp>
          <p:nvCxnSpPr>
            <p:cNvPr id="16" name="직선 연결선 15">
              <a:extLst>
                <a:ext uri="{FF2B5EF4-FFF2-40B4-BE49-F238E27FC236}">
                  <a16:creationId xmlns:a16="http://schemas.microsoft.com/office/drawing/2014/main" id="{BC225872-0013-5B87-92B6-2F62BDB8355D}"/>
                </a:ext>
              </a:extLst>
            </p:cNvPr>
            <p:cNvCxnSpPr>
              <a:cxnSpLocks/>
            </p:cNvCxnSpPr>
            <p:nvPr/>
          </p:nvCxnSpPr>
          <p:spPr>
            <a:xfrm>
              <a:off x="523634" y="2692685"/>
              <a:ext cx="489609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3" name="직선 연결선 22">
              <a:extLst>
                <a:ext uri="{FF2B5EF4-FFF2-40B4-BE49-F238E27FC236}">
                  <a16:creationId xmlns:a16="http://schemas.microsoft.com/office/drawing/2014/main" id="{B852B7E5-9667-65E6-21F5-D70FF2C81E34}"/>
                </a:ext>
              </a:extLst>
            </p:cNvPr>
            <p:cNvCxnSpPr>
              <a:cxnSpLocks/>
            </p:cNvCxnSpPr>
            <p:nvPr/>
          </p:nvCxnSpPr>
          <p:spPr>
            <a:xfrm>
              <a:off x="521046" y="4743332"/>
              <a:ext cx="4896091" cy="0"/>
            </a:xfrm>
            <a:prstGeom prst="line">
              <a:avLst/>
            </a:prstGeom>
            <a:ln w="38100">
              <a:solidFill>
                <a:schemeClr val="tx1">
                  <a:lumMod val="75000"/>
                  <a:lumOff val="2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그룹 25">
            <a:extLst>
              <a:ext uri="{FF2B5EF4-FFF2-40B4-BE49-F238E27FC236}">
                <a16:creationId xmlns:a16="http://schemas.microsoft.com/office/drawing/2014/main" id="{9D92F2FE-2F9A-FC92-A378-CF0D4BC4ED88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27" name="사각형: 둥근 모서리 26">
              <a:extLst>
                <a:ext uri="{FF2B5EF4-FFF2-40B4-BE49-F238E27FC236}">
                  <a16:creationId xmlns:a16="http://schemas.microsoft.com/office/drawing/2014/main" id="{DD8D0EFF-435F-1E57-59FC-7DAE40070FD2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2B90001D-13BD-6B97-017F-0F35869E2ABB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6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69447372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3" name="그룹 42">
            <a:extLst>
              <a:ext uri="{FF2B5EF4-FFF2-40B4-BE49-F238E27FC236}">
                <a16:creationId xmlns:a16="http://schemas.microsoft.com/office/drawing/2014/main" id="{19158FA6-9250-0AE8-0906-AE03CF4843C8}"/>
              </a:ext>
            </a:extLst>
          </p:cNvPr>
          <p:cNvGrpSpPr/>
          <p:nvPr/>
        </p:nvGrpSpPr>
        <p:grpSpPr>
          <a:xfrm>
            <a:off x="250468" y="1825548"/>
            <a:ext cx="5463882" cy="3939078"/>
            <a:chOff x="2911208" y="1358774"/>
            <a:chExt cx="6553200" cy="4724400"/>
          </a:xfrm>
        </p:grpSpPr>
        <p:pic>
          <p:nvPicPr>
            <p:cNvPr id="13" name="그림 12" descr="차트이(가) 표시된 사진&#10;&#10;자동 생성된 설명">
              <a:extLst>
                <a:ext uri="{FF2B5EF4-FFF2-40B4-BE49-F238E27FC236}">
                  <a16:creationId xmlns:a16="http://schemas.microsoft.com/office/drawing/2014/main" id="{974079B0-21CE-9E1C-46D6-2CB6CE63C963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911208" y="1358774"/>
              <a:ext cx="6553200" cy="4724400"/>
            </a:xfrm>
            <a:prstGeom prst="roundRect">
              <a:avLst>
                <a:gd name="adj" fmla="val 2957"/>
              </a:avLst>
            </a:prstGeom>
          </p:spPr>
        </p:pic>
        <p:sp>
          <p:nvSpPr>
            <p:cNvPr id="39" name="액자 38">
              <a:extLst>
                <a:ext uri="{FF2B5EF4-FFF2-40B4-BE49-F238E27FC236}">
                  <a16:creationId xmlns:a16="http://schemas.microsoft.com/office/drawing/2014/main" id="{7957FED3-CC11-4E31-E999-4B049BB720C8}"/>
                </a:ext>
              </a:extLst>
            </p:cNvPr>
            <p:cNvSpPr/>
            <p:nvPr/>
          </p:nvSpPr>
          <p:spPr>
            <a:xfrm>
              <a:off x="7965543" y="4869204"/>
              <a:ext cx="1258099" cy="998015"/>
            </a:xfrm>
            <a:prstGeom prst="frame">
              <a:avLst>
                <a:gd name="adj1" fmla="val 38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0" name="액자 39">
              <a:extLst>
                <a:ext uri="{FF2B5EF4-FFF2-40B4-BE49-F238E27FC236}">
                  <a16:creationId xmlns:a16="http://schemas.microsoft.com/office/drawing/2014/main" id="{7A9DE923-0A81-7CA4-E3DE-6C50C5308E79}"/>
                </a:ext>
              </a:extLst>
            </p:cNvPr>
            <p:cNvSpPr/>
            <p:nvPr/>
          </p:nvSpPr>
          <p:spPr>
            <a:xfrm>
              <a:off x="3129057" y="4869204"/>
              <a:ext cx="1258099" cy="998015"/>
            </a:xfrm>
            <a:prstGeom prst="frame">
              <a:avLst>
                <a:gd name="adj1" fmla="val 3892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pic>
        <p:nvPicPr>
          <p:cNvPr id="42" name="그림 41" descr="테이블이(가) 표시된 사진&#10;&#10;자동 생성된 설명">
            <a:extLst>
              <a:ext uri="{FF2B5EF4-FFF2-40B4-BE49-F238E27FC236}">
                <a16:creationId xmlns:a16="http://schemas.microsoft.com/office/drawing/2014/main" id="{87FF821A-E10E-6EEC-7F68-96F307969808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61092" y="2237430"/>
            <a:ext cx="6018600" cy="3254957"/>
          </a:xfrm>
          <a:prstGeom prst="roundRect">
            <a:avLst>
              <a:gd name="adj" fmla="val 4717"/>
            </a:avLst>
          </a:prstGeom>
        </p:spPr>
      </p:pic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pic>
        <p:nvPicPr>
          <p:cNvPr id="74" name="그림 73">
            <a:extLst>
              <a:ext uri="{FF2B5EF4-FFF2-40B4-BE49-F238E27FC236}">
                <a16:creationId xmlns:a16="http://schemas.microsoft.com/office/drawing/2014/main" id="{AF65E4D5-B2D6-392C-8AEA-4E1CC4E11E1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75" name="그림 7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C33C064C-B292-B12F-091E-BC650BFE29F9}"/>
              </a:ext>
            </a:extLst>
          </p:cNvPr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67E30EA7-94B8-8FED-DA28-B6B8A2228E48}"/>
              </a:ext>
            </a:extLst>
          </p:cNvPr>
          <p:cNvSpPr txBox="1"/>
          <p:nvPr/>
        </p:nvSpPr>
        <p:spPr>
          <a:xfrm>
            <a:off x="8592472" y="6284739"/>
            <a:ext cx="3637783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 출처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</a:t>
            </a:r>
            <a:r>
              <a:rPr lang="ko-KR" altLang="en-US" sz="1400" u="sng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엠브레인</a:t>
            </a:r>
            <a:r>
              <a:rPr lang="ko-KR" altLang="en-US" sz="1400" u="sng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r>
              <a:rPr lang="ko-KR" altLang="en-US" sz="1400" u="sng" dirty="0" err="1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트렌드모니터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 </a:t>
            </a:r>
            <a:endParaRPr lang="en-US" altLang="ko-KR" sz="1400" b="0" i="0" dirty="0">
              <a:solidFill>
                <a:schemeClr val="bg1"/>
              </a:solidFill>
              <a:effectLst/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  <a:p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전국 만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19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~59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세 성인남녀 </a:t>
            </a:r>
            <a:r>
              <a:rPr lang="en-US" altLang="ko-KR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1,000</a:t>
            </a:r>
            <a:r>
              <a:rPr lang="ko-KR" altLang="en-US" sz="1400" b="0" i="0" dirty="0">
                <a:solidFill>
                  <a:schemeClr val="bg1"/>
                </a:solidFill>
                <a:effectLst/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 대상</a:t>
            </a:r>
            <a:endParaRPr lang="ko-KR" altLang="en-US" sz="1400" dirty="0">
              <a:solidFill>
                <a:schemeClr val="bg1"/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41" name="TextBox 40">
            <a:extLst>
              <a:ext uri="{FF2B5EF4-FFF2-40B4-BE49-F238E27FC236}">
                <a16:creationId xmlns:a16="http://schemas.microsoft.com/office/drawing/2014/main" id="{17FF5BC5-6012-8385-16C1-FC3170F790B0}"/>
              </a:ext>
            </a:extLst>
          </p:cNvPr>
          <p:cNvSpPr txBox="1"/>
          <p:nvPr/>
        </p:nvSpPr>
        <p:spPr>
          <a:xfrm>
            <a:off x="154200" y="787077"/>
            <a:ext cx="843827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개인의 취향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을 존중하고 </a:t>
            </a:r>
            <a:r>
              <a:rPr lang="ko-KR" altLang="en-US" sz="2400" dirty="0">
                <a:solidFill>
                  <a:srgbClr val="FF0000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공유</a:t>
            </a:r>
            <a:r>
              <a:rPr lang="ko-KR" altLang="en-US" sz="2400" dirty="0">
                <a:solidFill>
                  <a:schemeClr val="bg1"/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하는 것을 선호하는 사람들 증가</a:t>
            </a:r>
          </a:p>
        </p:txBody>
      </p:sp>
      <p:sp>
        <p:nvSpPr>
          <p:cNvPr id="44" name="액자 43">
            <a:extLst>
              <a:ext uri="{FF2B5EF4-FFF2-40B4-BE49-F238E27FC236}">
                <a16:creationId xmlns:a16="http://schemas.microsoft.com/office/drawing/2014/main" id="{5BDDBECE-7B27-570D-35A7-FD01B49F761F}"/>
              </a:ext>
            </a:extLst>
          </p:cNvPr>
          <p:cNvSpPr/>
          <p:nvPr/>
        </p:nvSpPr>
        <p:spPr>
          <a:xfrm>
            <a:off x="5999192" y="2532389"/>
            <a:ext cx="3401983" cy="2645701"/>
          </a:xfrm>
          <a:prstGeom prst="frame">
            <a:avLst>
              <a:gd name="adj1" fmla="val 1940"/>
            </a:avLst>
          </a:prstGeom>
          <a:solidFill>
            <a:srgbClr val="FF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86DF78C4-68FF-C30A-00F9-E7360330F5C5}"/>
              </a:ext>
            </a:extLst>
          </p:cNvPr>
          <p:cNvSpPr txBox="1"/>
          <p:nvPr/>
        </p:nvSpPr>
        <p:spPr>
          <a:xfrm>
            <a:off x="1305991" y="136616"/>
            <a:ext cx="411373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lang="ko-KR" altLang="en-US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사회적 배경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46A3AD37-3237-D64E-72FA-63C26A6F3268}"/>
              </a:ext>
            </a:extLst>
          </p:cNvPr>
          <p:cNvSpPr/>
          <p:nvPr/>
        </p:nvSpPr>
        <p:spPr>
          <a:xfrm>
            <a:off x="0" y="1273432"/>
            <a:ext cx="12120880" cy="5584568"/>
          </a:xfrm>
          <a:prstGeom prst="roundRect">
            <a:avLst>
              <a:gd name="adj" fmla="val 6301"/>
            </a:avLst>
          </a:prstGeom>
          <a:solidFill>
            <a:schemeClr val="tx1">
              <a:alpha val="68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grpSp>
        <p:nvGrpSpPr>
          <p:cNvPr id="21" name="그룹 20">
            <a:extLst>
              <a:ext uri="{FF2B5EF4-FFF2-40B4-BE49-F238E27FC236}">
                <a16:creationId xmlns:a16="http://schemas.microsoft.com/office/drawing/2014/main" id="{C51CBAC9-053F-5371-189F-F74DAF172E54}"/>
              </a:ext>
            </a:extLst>
          </p:cNvPr>
          <p:cNvGrpSpPr/>
          <p:nvPr/>
        </p:nvGrpSpPr>
        <p:grpSpPr>
          <a:xfrm>
            <a:off x="648427" y="2934015"/>
            <a:ext cx="5985287" cy="1420403"/>
            <a:chOff x="1140244" y="2924371"/>
            <a:chExt cx="5985287" cy="1420403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3A1AFD2-CD9E-57B6-99E9-E2CA2DC76199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1140244" y="2924371"/>
              <a:ext cx="5985287" cy="1420403"/>
            </a:xfrm>
            <a:prstGeom prst="roundRect">
              <a:avLst>
                <a:gd name="adj" fmla="val 8391"/>
              </a:avLst>
            </a:prstGeom>
            <a:ln w="28575">
              <a:solidFill>
                <a:srgbClr val="002060"/>
              </a:solidFill>
            </a:ln>
          </p:spPr>
        </p:pic>
        <p:sp>
          <p:nvSpPr>
            <p:cNvPr id="9" name="액자 8">
              <a:extLst>
                <a:ext uri="{FF2B5EF4-FFF2-40B4-BE49-F238E27FC236}">
                  <a16:creationId xmlns:a16="http://schemas.microsoft.com/office/drawing/2014/main" id="{E66750BE-306C-FAD7-F2B1-2BED6564384D}"/>
                </a:ext>
              </a:extLst>
            </p:cNvPr>
            <p:cNvSpPr/>
            <p:nvPr/>
          </p:nvSpPr>
          <p:spPr>
            <a:xfrm>
              <a:off x="4076701" y="3048001"/>
              <a:ext cx="632814" cy="361950"/>
            </a:xfrm>
            <a:prstGeom prst="frame">
              <a:avLst>
                <a:gd name="adj1" fmla="val 1178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액자 11">
              <a:extLst>
                <a:ext uri="{FF2B5EF4-FFF2-40B4-BE49-F238E27FC236}">
                  <a16:creationId xmlns:a16="http://schemas.microsoft.com/office/drawing/2014/main" id="{BDC95D48-8E5C-CBE9-7CC8-851FD2C46AF5}"/>
                </a:ext>
              </a:extLst>
            </p:cNvPr>
            <p:cNvSpPr/>
            <p:nvPr/>
          </p:nvSpPr>
          <p:spPr>
            <a:xfrm>
              <a:off x="2233665" y="3048002"/>
              <a:ext cx="632814" cy="361950"/>
            </a:xfrm>
            <a:prstGeom prst="frame">
              <a:avLst>
                <a:gd name="adj1" fmla="val 1178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7A832C1A-05E8-4E0E-6B80-5AA5D0D84114}"/>
              </a:ext>
            </a:extLst>
          </p:cNvPr>
          <p:cNvGrpSpPr/>
          <p:nvPr/>
        </p:nvGrpSpPr>
        <p:grpSpPr>
          <a:xfrm>
            <a:off x="5513606" y="2031798"/>
            <a:ext cx="5883615" cy="788404"/>
            <a:chOff x="5351071" y="1772402"/>
            <a:chExt cx="5883615" cy="788404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ED6A5E40-FB43-DD35-B4E6-C667CD29BCD8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351071" y="1772402"/>
              <a:ext cx="5883615" cy="788404"/>
            </a:xfrm>
            <a:prstGeom prst="roundRect">
              <a:avLst>
                <a:gd name="adj" fmla="val 14274"/>
              </a:avLst>
            </a:prstGeom>
            <a:ln w="28575">
              <a:solidFill>
                <a:srgbClr val="002060"/>
              </a:solidFill>
            </a:ln>
          </p:spPr>
        </p:pic>
        <p:sp>
          <p:nvSpPr>
            <p:cNvPr id="16" name="액자 15">
              <a:extLst>
                <a:ext uri="{FF2B5EF4-FFF2-40B4-BE49-F238E27FC236}">
                  <a16:creationId xmlns:a16="http://schemas.microsoft.com/office/drawing/2014/main" id="{990EF9EC-DA96-09C1-E1E9-257339BDD498}"/>
                </a:ext>
              </a:extLst>
            </p:cNvPr>
            <p:cNvSpPr/>
            <p:nvPr/>
          </p:nvSpPr>
          <p:spPr>
            <a:xfrm>
              <a:off x="7830336" y="1831077"/>
              <a:ext cx="685013" cy="352804"/>
            </a:xfrm>
            <a:prstGeom prst="frame">
              <a:avLst>
                <a:gd name="adj1" fmla="val 1178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그룹 19">
            <a:extLst>
              <a:ext uri="{FF2B5EF4-FFF2-40B4-BE49-F238E27FC236}">
                <a16:creationId xmlns:a16="http://schemas.microsoft.com/office/drawing/2014/main" id="{687E1A36-3B98-EE06-1AF8-BF6A680BB548}"/>
              </a:ext>
            </a:extLst>
          </p:cNvPr>
          <p:cNvGrpSpPr/>
          <p:nvPr/>
        </p:nvGrpSpPr>
        <p:grpSpPr>
          <a:xfrm>
            <a:off x="4709982" y="4494372"/>
            <a:ext cx="6298797" cy="998015"/>
            <a:chOff x="4709982" y="4465665"/>
            <a:chExt cx="6298797" cy="998015"/>
          </a:xfrm>
        </p:grpSpPr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098BCC89-F38D-1888-6633-C0621E2140AC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4709982" y="4465665"/>
              <a:ext cx="6298797" cy="998015"/>
            </a:xfrm>
            <a:prstGeom prst="roundRect">
              <a:avLst>
                <a:gd name="adj" fmla="val 10543"/>
              </a:avLst>
            </a:prstGeom>
            <a:ln w="28575">
              <a:solidFill>
                <a:srgbClr val="002060"/>
              </a:solidFill>
            </a:ln>
          </p:spPr>
        </p:pic>
        <p:sp>
          <p:nvSpPr>
            <p:cNvPr id="19" name="액자 18">
              <a:extLst>
                <a:ext uri="{FF2B5EF4-FFF2-40B4-BE49-F238E27FC236}">
                  <a16:creationId xmlns:a16="http://schemas.microsoft.com/office/drawing/2014/main" id="{9A2D48CA-A8E1-E237-F43A-C2419EA96AC1}"/>
                </a:ext>
              </a:extLst>
            </p:cNvPr>
            <p:cNvSpPr/>
            <p:nvPr/>
          </p:nvSpPr>
          <p:spPr>
            <a:xfrm>
              <a:off x="4854631" y="4529176"/>
              <a:ext cx="1251529" cy="403549"/>
            </a:xfrm>
            <a:prstGeom prst="frame">
              <a:avLst>
                <a:gd name="adj1" fmla="val 11787"/>
              </a:avLst>
            </a:prstGeom>
            <a:solidFill>
              <a:srgbClr val="FF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36FEC69C-180E-FEE8-1E79-8281B08CAB40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31" name="사각형: 둥근 모서리 30">
              <a:extLst>
                <a:ext uri="{FF2B5EF4-FFF2-40B4-BE49-F238E27FC236}">
                  <a16:creationId xmlns:a16="http://schemas.microsoft.com/office/drawing/2014/main" id="{550A8789-0CA4-E1F8-8B36-A8461741BFF3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32" name="그림 31">
              <a:extLst>
                <a:ext uri="{FF2B5EF4-FFF2-40B4-BE49-F238E27FC236}">
                  <a16:creationId xmlns:a16="http://schemas.microsoft.com/office/drawing/2014/main" id="{C7DC3604-3C81-4006-2FE0-48A655A60907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1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252525510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4" presetID="10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6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타원 26">
            <a:extLst>
              <a:ext uri="{FF2B5EF4-FFF2-40B4-BE49-F238E27FC236}">
                <a16:creationId xmlns:a16="http://schemas.microsoft.com/office/drawing/2014/main" id="{C8753A98-8320-4D0A-A341-2EBF93A468BE}"/>
              </a:ext>
            </a:extLst>
          </p:cNvPr>
          <p:cNvSpPr/>
          <p:nvPr/>
        </p:nvSpPr>
        <p:spPr>
          <a:xfrm>
            <a:off x="2496544" y="2769838"/>
            <a:ext cx="3315137" cy="3263834"/>
          </a:xfrm>
          <a:prstGeom prst="ellipse">
            <a:avLst/>
          </a:prstGeom>
          <a:solidFill>
            <a:schemeClr val="tx1">
              <a:lumMod val="75000"/>
              <a:lumOff val="25000"/>
              <a:alpha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28" name="TextBox 27">
            <a:extLst>
              <a:ext uri="{FF2B5EF4-FFF2-40B4-BE49-F238E27FC236}">
                <a16:creationId xmlns:a16="http://schemas.microsoft.com/office/drawing/2014/main" id="{B0C86198-E6BB-4F62-B48D-C86D13C521D5}"/>
              </a:ext>
            </a:extLst>
          </p:cNvPr>
          <p:cNvSpPr txBox="1"/>
          <p:nvPr/>
        </p:nvSpPr>
        <p:spPr>
          <a:xfrm>
            <a:off x="2632022" y="4066818"/>
            <a:ext cx="3044183" cy="70788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이용 의향</a:t>
            </a:r>
            <a:endParaRPr kumimoji="0" lang="en-US" altLang="ko-KR" sz="40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sp>
        <p:nvSpPr>
          <p:cNvPr id="29" name="타원 28">
            <a:extLst>
              <a:ext uri="{FF2B5EF4-FFF2-40B4-BE49-F238E27FC236}">
                <a16:creationId xmlns:a16="http://schemas.microsoft.com/office/drawing/2014/main" id="{9B72C9AA-AC94-4307-8051-1F0346FA8BB8}"/>
              </a:ext>
            </a:extLst>
          </p:cNvPr>
          <p:cNvSpPr/>
          <p:nvPr/>
        </p:nvSpPr>
        <p:spPr>
          <a:xfrm>
            <a:off x="2315269" y="2591368"/>
            <a:ext cx="3677687" cy="3620774"/>
          </a:xfrm>
          <a:prstGeom prst="ellipse">
            <a:avLst/>
          </a:prstGeom>
          <a:noFill/>
          <a:ln w="50800">
            <a:solidFill>
              <a:schemeClr val="bg1">
                <a:lumMod val="85000"/>
                <a:alpha val="7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2" name="원호 31">
            <a:extLst>
              <a:ext uri="{FF2B5EF4-FFF2-40B4-BE49-F238E27FC236}">
                <a16:creationId xmlns:a16="http://schemas.microsoft.com/office/drawing/2014/main" id="{812D96B4-D380-4C89-A08D-253FBB5EA42F}"/>
              </a:ext>
            </a:extLst>
          </p:cNvPr>
          <p:cNvSpPr/>
          <p:nvPr/>
        </p:nvSpPr>
        <p:spPr>
          <a:xfrm>
            <a:off x="2315266" y="2591368"/>
            <a:ext cx="3677687" cy="3620774"/>
          </a:xfrm>
          <a:prstGeom prst="arc">
            <a:avLst>
              <a:gd name="adj1" fmla="val 16199999"/>
              <a:gd name="adj2" fmla="val 11333143"/>
            </a:avLst>
          </a:prstGeom>
          <a:ln w="50800" cap="rnd">
            <a:solidFill>
              <a:srgbClr val="FB8114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ko-KR" altLang="en-US" sz="18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맑은 고딕" panose="020F0502020204030204"/>
              <a:ea typeface="맑은 고딕" panose="020B0503020000020004" pitchFamily="50" charset="-127"/>
              <a:cs typeface="+mn-cs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DAEF605-AD74-4D0D-9AF5-FD482498172F}"/>
              </a:ext>
            </a:extLst>
          </p:cNvPr>
          <p:cNvSpPr txBox="1"/>
          <p:nvPr/>
        </p:nvSpPr>
        <p:spPr>
          <a:xfrm>
            <a:off x="5398264" y="2415895"/>
            <a:ext cx="1551927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srgbClr val="FB8114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84</a:t>
            </a:r>
            <a:r>
              <a:rPr kumimoji="0" lang="en-US" altLang="ko-KR" sz="40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%</a:t>
            </a:r>
          </a:p>
        </p:txBody>
      </p:sp>
      <p:pic>
        <p:nvPicPr>
          <p:cNvPr id="3" name="그림 2">
            <a:extLst>
              <a:ext uri="{FF2B5EF4-FFF2-40B4-BE49-F238E27FC236}">
                <a16:creationId xmlns:a16="http://schemas.microsoft.com/office/drawing/2014/main" id="{4E92E05F-1DA6-961A-D766-421CF725B08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2848" y="130276"/>
            <a:ext cx="997396" cy="413354"/>
          </a:xfrm>
          <a:prstGeom prst="rect">
            <a:avLst/>
          </a:prstGeom>
        </p:spPr>
      </p:pic>
      <p:grpSp>
        <p:nvGrpSpPr>
          <p:cNvPr id="4" name="그룹 3">
            <a:extLst>
              <a:ext uri="{FF2B5EF4-FFF2-40B4-BE49-F238E27FC236}">
                <a16:creationId xmlns:a16="http://schemas.microsoft.com/office/drawing/2014/main" id="{3A2B09C6-992E-C46F-E41F-0239D44F3A57}"/>
              </a:ext>
            </a:extLst>
          </p:cNvPr>
          <p:cNvGrpSpPr/>
          <p:nvPr/>
        </p:nvGrpSpPr>
        <p:grpSpPr>
          <a:xfrm>
            <a:off x="7201378" y="4005287"/>
            <a:ext cx="3209986" cy="461665"/>
            <a:chOff x="6843424" y="3599274"/>
            <a:chExt cx="3209986" cy="461665"/>
          </a:xfrm>
        </p:grpSpPr>
        <p:sp>
          <p:nvSpPr>
            <p:cNvPr id="41" name="TextBox 40">
              <a:extLst>
                <a:ext uri="{FF2B5EF4-FFF2-40B4-BE49-F238E27FC236}">
                  <a16:creationId xmlns:a16="http://schemas.microsoft.com/office/drawing/2014/main" id="{1D872727-1385-4054-AC75-B6A4CBF31ABE}"/>
                </a:ext>
              </a:extLst>
            </p:cNvPr>
            <p:cNvSpPr txBox="1"/>
            <p:nvPr/>
          </p:nvSpPr>
          <p:spPr>
            <a:xfrm>
              <a:off x="7372963" y="3599274"/>
              <a:ext cx="2680447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marL="0" marR="0" lvl="0" indent="0" algn="l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r>
                <a:rPr kumimoji="0" lang="ko-KR" altLang="en-US" sz="2400" b="0" i="0" u="none" strike="noStrike" kern="1200" cap="none" spc="0" normalizeH="0" baseline="0" noProof="0" dirty="0">
                  <a:ln>
                    <a:noFill/>
                  </a:ln>
                  <a:solidFill>
                    <a:prstClr val="white"/>
                  </a:solidFill>
                  <a:effectLst/>
                  <a:uLnTx/>
                  <a:uFillTx/>
                  <a:latin typeface="에스코어 드림 7 ExtraBold" panose="020B0803030302020204" pitchFamily="34" charset="-127"/>
                  <a:ea typeface="에스코어 드림 7 ExtraBold" panose="020B0803030302020204" pitchFamily="34" charset="-127"/>
                  <a:cs typeface="+mn-cs"/>
                </a:rPr>
                <a:t>이용 의향이 있다</a:t>
              </a:r>
              <a:endParaRPr kumimoji="0" lang="en-US" altLang="ko-KR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endParaRPr>
            </a:p>
          </p:txBody>
        </p:sp>
        <p:sp>
          <p:nvSpPr>
            <p:cNvPr id="24" name="사각형: 둥근 모서리 23">
              <a:extLst>
                <a:ext uri="{FF2B5EF4-FFF2-40B4-BE49-F238E27FC236}">
                  <a16:creationId xmlns:a16="http://schemas.microsoft.com/office/drawing/2014/main" id="{A02BA484-0B90-4019-815E-EF03847A5839}"/>
                </a:ext>
              </a:extLst>
            </p:cNvPr>
            <p:cNvSpPr/>
            <p:nvPr/>
          </p:nvSpPr>
          <p:spPr>
            <a:xfrm>
              <a:off x="6843424" y="3638374"/>
              <a:ext cx="389890" cy="383466"/>
            </a:xfrm>
            <a:prstGeom prst="roundRect">
              <a:avLst>
                <a:gd name="adj" fmla="val 7022"/>
              </a:avLst>
            </a:prstGeom>
            <a:solidFill>
              <a:srgbClr val="FB8114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</p:grpSp>
      <p:pic>
        <p:nvPicPr>
          <p:cNvPr id="15" name="그림 14">
            <a:extLst>
              <a:ext uri="{FF2B5EF4-FFF2-40B4-BE49-F238E27FC236}">
                <a16:creationId xmlns:a16="http://schemas.microsoft.com/office/drawing/2014/main" id="{4F9DABF8-03FA-DA47-A8A6-CD9ADA1D122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411364" y="142408"/>
            <a:ext cx="325903" cy="325903"/>
          </a:xfrm>
          <a:prstGeom prst="rect">
            <a:avLst/>
          </a:prstGeom>
        </p:spPr>
      </p:pic>
      <p:pic>
        <p:nvPicPr>
          <p:cNvPr id="25" name="그림 24" descr="옅은, 실루엣이(가) 표시된 사진&#10;&#10;자동 생성된 설명">
            <a:extLst>
              <a:ext uri="{FF2B5EF4-FFF2-40B4-BE49-F238E27FC236}">
                <a16:creationId xmlns:a16="http://schemas.microsoft.com/office/drawing/2014/main" id="{F14EB013-E55B-95BB-0A07-CA2ED81E01B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79736" y="127558"/>
            <a:ext cx="325904" cy="325904"/>
          </a:xfrm>
          <a:prstGeom prst="rect">
            <a:avLst/>
          </a:prstGeom>
        </p:spPr>
      </p:pic>
      <p:sp>
        <p:nvSpPr>
          <p:cNvPr id="31" name="TextBox 30">
            <a:extLst>
              <a:ext uri="{FF2B5EF4-FFF2-40B4-BE49-F238E27FC236}">
                <a16:creationId xmlns:a16="http://schemas.microsoft.com/office/drawing/2014/main" id="{DF821429-B042-0660-F81B-27E5071557FA}"/>
              </a:ext>
            </a:extLst>
          </p:cNvPr>
          <p:cNvSpPr txBox="1"/>
          <p:nvPr/>
        </p:nvSpPr>
        <p:spPr>
          <a:xfrm>
            <a:off x="771016" y="1064264"/>
            <a:ext cx="10649967" cy="83099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개인 취향의 영화를 공유할 수 있는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B8114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플레이리스트 서비스를</a:t>
            </a:r>
            <a:endParaRPr lang="en-US" altLang="ko-KR" sz="2400" dirty="0">
              <a:solidFill>
                <a:schemeClr val="bg1"/>
              </a:solidFill>
              <a:highlight>
                <a:srgbClr val="FB8114"/>
              </a:highlight>
              <a:latin typeface="에스코어 드림 7 ExtraBold" panose="020B0803030302020204" pitchFamily="34" charset="-127"/>
              <a:ea typeface="에스코어 드림 7 ExtraBold" panose="020B0803030302020204" pitchFamily="34" charset="-127"/>
            </a:endParaRPr>
          </a:p>
          <a:p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                                  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B8114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포함한 </a:t>
            </a:r>
            <a:r>
              <a:rPr lang="en-US" altLang="ko-KR" sz="2400" dirty="0">
                <a:solidFill>
                  <a:schemeClr val="bg1"/>
                </a:solidFill>
                <a:highlight>
                  <a:srgbClr val="FB8114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OTT</a:t>
            </a:r>
            <a:r>
              <a:rPr lang="ko-KR" altLang="en-US" sz="2400" dirty="0">
                <a:solidFill>
                  <a:schemeClr val="bg1"/>
                </a:solidFill>
                <a:highlight>
                  <a:srgbClr val="FB8114"/>
                </a:highlight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플랫폼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 있다면 </a:t>
            </a:r>
            <a:r>
              <a:rPr lang="ko-KR" altLang="en-US" sz="24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이용할 의향 여부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조사</a:t>
            </a:r>
            <a:r>
              <a:rPr lang="ko-KR" altLang="en-US" sz="2400" dirty="0">
                <a:solidFill>
                  <a:srgbClr val="FB8114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 </a:t>
            </a:r>
            <a:r>
              <a:rPr lang="ko-KR" altLang="en-US" sz="2400" dirty="0">
                <a:solidFill>
                  <a:schemeClr val="bg1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결과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28691BC1-F53F-1DD1-D0B3-4EBA95386659}"/>
              </a:ext>
            </a:extLst>
          </p:cNvPr>
          <p:cNvSpPr txBox="1"/>
          <p:nvPr/>
        </p:nvSpPr>
        <p:spPr>
          <a:xfrm>
            <a:off x="6864136" y="6508874"/>
            <a:ext cx="537999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설문조사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: 2023.03.10~2023.03.14 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남녀 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100</a:t>
            </a:r>
            <a:r>
              <a:rPr lang="ko-KR" altLang="en-US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명을 대상으로 조사했습니다</a:t>
            </a:r>
            <a:r>
              <a:rPr lang="en-US" altLang="ko-KR" sz="1200" dirty="0">
                <a:solidFill>
                  <a:schemeClr val="bg1">
                    <a:lumMod val="50000"/>
                  </a:schemeClr>
                </a:solidFill>
                <a:latin typeface="에스코어 드림 5 Medium" panose="020B0503030302020204" pitchFamily="34" charset="-127"/>
                <a:ea typeface="에스코어 드림 5 Medium" panose="020B0503030302020204" pitchFamily="34" charset="-127"/>
              </a:rPr>
              <a:t>.</a:t>
            </a:r>
            <a:endParaRPr lang="ko-KR" altLang="en-US" sz="1200" dirty="0">
              <a:solidFill>
                <a:schemeClr val="bg1">
                  <a:lumMod val="50000"/>
                </a:schemeClr>
              </a:solidFill>
              <a:latin typeface="에스코어 드림 5 Medium" panose="020B0503030302020204" pitchFamily="34" charset="-127"/>
              <a:ea typeface="에스코어 드림 5 Medium" panose="020B0503030302020204" pitchFamily="34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5323A794-BEFC-8040-CE36-E126E5819E72}"/>
              </a:ext>
            </a:extLst>
          </p:cNvPr>
          <p:cNvSpPr txBox="1"/>
          <p:nvPr/>
        </p:nvSpPr>
        <p:spPr>
          <a:xfrm>
            <a:off x="1305991" y="136616"/>
            <a:ext cx="458998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914400" rtl="0" eaLnBrk="1" fontAlgn="auto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2400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주제 선정 이유 </a:t>
            </a:r>
            <a:r>
              <a:rPr kumimoji="0" lang="en-US" altLang="ko-KR" b="0" i="0" u="none" strike="noStrike" kern="1200" cap="none" spc="0" normalizeH="0" baseline="0" noProof="0" dirty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에스코어 드림 7 ExtraBold" panose="020B0803030302020204" pitchFamily="34" charset="-127"/>
                <a:ea typeface="에스코어 드림 7 ExtraBold" panose="020B0803030302020204" pitchFamily="34" charset="-127"/>
                <a:cs typeface="+mn-cs"/>
              </a:rPr>
              <a:t>– </a:t>
            </a:r>
            <a:r>
              <a:rPr lang="ko-KR" altLang="en-US" dirty="0">
                <a:solidFill>
                  <a:prstClr val="white"/>
                </a:solidFill>
                <a:latin typeface="에스코어 드림 7 ExtraBold" panose="020B0803030302020204" pitchFamily="34" charset="-127"/>
                <a:ea typeface="에스코어 드림 7 ExtraBold" panose="020B0803030302020204" pitchFamily="34" charset="-127"/>
              </a:rPr>
              <a:t>시장성 설문조사 결과</a:t>
            </a:r>
            <a:endParaRPr kumimoji="0" lang="en-US" altLang="ko-KR" sz="2400" b="0" i="0" u="none" strike="noStrike" kern="1200" cap="none" spc="0" normalizeH="0" baseline="0" noProof="0" dirty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에스코어 드림 7 ExtraBold" panose="020B0803030302020204" pitchFamily="34" charset="-127"/>
              <a:ea typeface="에스코어 드림 7 ExtraBold" panose="020B0803030302020204" pitchFamily="34" charset="-127"/>
              <a:cs typeface="+mn-cs"/>
            </a:endParaRPr>
          </a:p>
        </p:txBody>
      </p:sp>
      <p:grpSp>
        <p:nvGrpSpPr>
          <p:cNvPr id="12" name="그룹 11">
            <a:extLst>
              <a:ext uri="{FF2B5EF4-FFF2-40B4-BE49-F238E27FC236}">
                <a16:creationId xmlns:a16="http://schemas.microsoft.com/office/drawing/2014/main" id="{C7C1F428-9744-543B-9455-2A58806CD493}"/>
              </a:ext>
            </a:extLst>
          </p:cNvPr>
          <p:cNvGrpSpPr/>
          <p:nvPr/>
        </p:nvGrpSpPr>
        <p:grpSpPr>
          <a:xfrm>
            <a:off x="11548109" y="111807"/>
            <a:ext cx="404565" cy="397899"/>
            <a:chOff x="9353550" y="2560320"/>
            <a:chExt cx="2004060" cy="1971040"/>
          </a:xfrm>
        </p:grpSpPr>
        <p:sp>
          <p:nvSpPr>
            <p:cNvPr id="13" name="사각형: 둥근 모서리 12">
              <a:extLst>
                <a:ext uri="{FF2B5EF4-FFF2-40B4-BE49-F238E27FC236}">
                  <a16:creationId xmlns:a16="http://schemas.microsoft.com/office/drawing/2014/main" id="{D34F8B80-6CAF-829C-37ED-F09AD2F053EC}"/>
                </a:ext>
              </a:extLst>
            </p:cNvPr>
            <p:cNvSpPr/>
            <p:nvPr/>
          </p:nvSpPr>
          <p:spPr>
            <a:xfrm>
              <a:off x="9353550" y="2560320"/>
              <a:ext cx="2004060" cy="1971040"/>
            </a:xfrm>
            <a:prstGeom prst="roundRect">
              <a:avLst>
                <a:gd name="adj" fmla="val 7022"/>
              </a:avLst>
            </a:prstGeom>
            <a:solidFill>
              <a:srgbClr val="92D05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1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ko-KR" alt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맑은 고딕" panose="020F0502020204030204"/>
                <a:ea typeface="맑은 고딕" panose="020B0503020000020004" pitchFamily="50" charset="-127"/>
                <a:cs typeface="+mn-cs"/>
              </a:endParaRPr>
            </a:p>
          </p:txBody>
        </p:sp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1E7ABAE0-D435-7105-1EF3-F89C8E9311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5"/>
            <a:srcRect l="14170" t="552" r="13706" b="5160"/>
            <a:stretch/>
          </p:blipFill>
          <p:spPr>
            <a:xfrm>
              <a:off x="9502953" y="2728711"/>
              <a:ext cx="1705249" cy="166982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669106277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1" presetClass="entr" presetSubtype="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heel(1)">
                                      <p:cBhvr>
                                        <p:cTn id="10" dur="2000"/>
                                        <p:tgtEl>
                                          <p:spTgt spid="3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2" grpId="0" animBg="1"/>
      <p:bldP spid="38" grpId="0"/>
    </p:bld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2856</TotalTime>
  <Words>816</Words>
  <Application>Microsoft Office PowerPoint</Application>
  <PresentationFormat>와이드스크린</PresentationFormat>
  <Paragraphs>215</Paragraphs>
  <Slides>32</Slides>
  <Notes>3</Notes>
  <HiddenSlides>0</HiddenSlides>
  <MMClips>1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32</vt:i4>
      </vt:variant>
    </vt:vector>
  </HeadingPairs>
  <TitlesOfParts>
    <vt:vector size="38" baseType="lpstr">
      <vt:lpstr>Apple SD Gothic Neo</vt:lpstr>
      <vt:lpstr>에스코어 드림 5 Medium</vt:lpstr>
      <vt:lpstr>Arial</vt:lpstr>
      <vt:lpstr>맑은 고딕</vt:lpstr>
      <vt:lpstr>에스코어 드림 7 ExtraBold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Cho minji</dc:creator>
  <cp:lastModifiedBy>구소현</cp:lastModifiedBy>
  <cp:revision>138</cp:revision>
  <dcterms:created xsi:type="dcterms:W3CDTF">2021-10-13T15:01:55Z</dcterms:created>
  <dcterms:modified xsi:type="dcterms:W3CDTF">2023-04-05T08:01:23Z</dcterms:modified>
</cp:coreProperties>
</file>